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9.xml" ContentType="application/vnd.openxmlformats-officedocument.presentationml.tags+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0.xml" ContentType="application/vnd.openxmlformats-officedocument.presentationml.tags+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notesMasterIdLst>
    <p:notesMasterId r:id="rId17"/>
  </p:notesMasterIdLst>
  <p:sldIdLst>
    <p:sldId id="256" r:id="rId2"/>
    <p:sldId id="257" r:id="rId3"/>
    <p:sldId id="258" r:id="rId4"/>
    <p:sldId id="265" r:id="rId5"/>
    <p:sldId id="266" r:id="rId6"/>
    <p:sldId id="259" r:id="rId7"/>
    <p:sldId id="260" r:id="rId8"/>
    <p:sldId id="269" r:id="rId9"/>
    <p:sldId id="270" r:id="rId10"/>
    <p:sldId id="261" r:id="rId11"/>
    <p:sldId id="262" r:id="rId12"/>
    <p:sldId id="263" r:id="rId13"/>
    <p:sldId id="264" r:id="rId14"/>
    <p:sldId id="267" r:id="rId15"/>
    <p:sldId id="26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napToObjects="1">
      <p:cViewPr varScale="1">
        <p:scale>
          <a:sx n="59" d="100"/>
          <a:sy n="59" d="100"/>
        </p:scale>
        <p:origin x="1524" y="5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62C03F-2CCB-4658-ACB4-4416D7301889}" type="doc">
      <dgm:prSet loTypeId="urn:microsoft.com/office/officeart/2016/7/layout/RepeatingBendingProcessNew" loCatId="process" qsTypeId="urn:microsoft.com/office/officeart/2005/8/quickstyle/simple4" qsCatId="simple" csTypeId="urn:microsoft.com/office/officeart/2005/8/colors/colorful3" csCatId="colorful" phldr="1"/>
      <dgm:spPr/>
      <dgm:t>
        <a:bodyPr/>
        <a:lstStyle/>
        <a:p>
          <a:endParaRPr lang="en-US"/>
        </a:p>
      </dgm:t>
    </dgm:pt>
    <dgm:pt modelId="{4AE7C346-F3BA-496A-8A0C-7CE955548ED6}">
      <dgm:prSet/>
      <dgm:spPr/>
      <dgm:t>
        <a:bodyPr/>
        <a:lstStyle/>
        <a:p>
          <a:r>
            <a:rPr lang="en-US" dirty="0"/>
            <a:t>1. Data Cleaning: Removed HTML tags, stopwords, lowercased text.</a:t>
          </a:r>
        </a:p>
      </dgm:t>
    </dgm:pt>
    <dgm:pt modelId="{C1F82E7C-DB48-4254-80B6-76B7196BFF4B}" type="parTrans" cxnId="{3C2B0247-3B91-477C-8A83-38E46893CDE3}">
      <dgm:prSet/>
      <dgm:spPr/>
      <dgm:t>
        <a:bodyPr/>
        <a:lstStyle/>
        <a:p>
          <a:endParaRPr lang="en-US"/>
        </a:p>
      </dgm:t>
    </dgm:pt>
    <dgm:pt modelId="{64FB1A5B-AE68-4475-B448-36036B80E4C4}" type="sibTrans" cxnId="{3C2B0247-3B91-477C-8A83-38E46893CDE3}">
      <dgm:prSet/>
      <dgm:spPr>
        <a:ln>
          <a:solidFill>
            <a:schemeClr val="bg1"/>
          </a:solidFill>
        </a:ln>
      </dgm:spPr>
      <dgm:t>
        <a:bodyPr/>
        <a:lstStyle/>
        <a:p>
          <a:endParaRPr lang="en-US"/>
        </a:p>
      </dgm:t>
    </dgm:pt>
    <dgm:pt modelId="{2DF4BA36-48E7-47D9-9EC9-9F336526F8FD}">
      <dgm:prSet/>
      <dgm:spPr/>
      <dgm:t>
        <a:bodyPr/>
        <a:lstStyle/>
        <a:p>
          <a:r>
            <a:rPr lang="en-US" dirty="0"/>
            <a:t>2. Feature Engineering: TF-IDF applied; sentiment encoded (pos=1, neg=0).</a:t>
          </a:r>
        </a:p>
      </dgm:t>
    </dgm:pt>
    <dgm:pt modelId="{B0AD4340-38C4-46D1-8ECA-CADE3C326754}" type="parTrans" cxnId="{C6CC6764-DDE6-4B64-A270-06C21817D5E9}">
      <dgm:prSet/>
      <dgm:spPr/>
      <dgm:t>
        <a:bodyPr/>
        <a:lstStyle/>
        <a:p>
          <a:endParaRPr lang="en-US"/>
        </a:p>
      </dgm:t>
    </dgm:pt>
    <dgm:pt modelId="{FAD6740D-9196-43A7-8D1C-1314D41EEEA5}" type="sibTrans" cxnId="{C6CC6764-DDE6-4B64-A270-06C21817D5E9}">
      <dgm:prSet/>
      <dgm:spPr>
        <a:ln>
          <a:solidFill>
            <a:schemeClr val="bg1"/>
          </a:solidFill>
        </a:ln>
      </dgm:spPr>
      <dgm:t>
        <a:bodyPr/>
        <a:lstStyle/>
        <a:p>
          <a:endParaRPr lang="en-US"/>
        </a:p>
      </dgm:t>
    </dgm:pt>
    <dgm:pt modelId="{F90969BF-82E7-424B-8B3A-F717DF8F8716}">
      <dgm:prSet/>
      <dgm:spPr/>
      <dgm:t>
        <a:bodyPr/>
        <a:lstStyle/>
        <a:p>
          <a:r>
            <a:rPr lang="en-US"/>
            <a:t>3. Models Used: Logistic Regression, Random Forest, DistilBERT (Transformer-based).</a:t>
          </a:r>
        </a:p>
      </dgm:t>
    </dgm:pt>
    <dgm:pt modelId="{CECF3458-2499-4E83-BAB1-9DC120F2ABBF}" type="parTrans" cxnId="{19DD59ED-EFBD-4EC7-BC73-E55736ACFC0D}">
      <dgm:prSet/>
      <dgm:spPr/>
      <dgm:t>
        <a:bodyPr/>
        <a:lstStyle/>
        <a:p>
          <a:endParaRPr lang="en-US"/>
        </a:p>
      </dgm:t>
    </dgm:pt>
    <dgm:pt modelId="{B501118A-E719-4359-8F76-EB055822975B}" type="sibTrans" cxnId="{19DD59ED-EFBD-4EC7-BC73-E55736ACFC0D}">
      <dgm:prSet/>
      <dgm:spPr>
        <a:solidFill>
          <a:schemeClr val="bg1">
            <a:lumMod val="95000"/>
            <a:lumOff val="5000"/>
          </a:schemeClr>
        </a:solidFill>
        <a:ln>
          <a:solidFill>
            <a:schemeClr val="bg1"/>
          </a:solidFill>
        </a:ln>
      </dgm:spPr>
      <dgm:t>
        <a:bodyPr/>
        <a:lstStyle/>
        <a:p>
          <a:endParaRPr lang="en-US">
            <a:highlight>
              <a:srgbClr val="FFFF00"/>
            </a:highlight>
          </a:endParaRPr>
        </a:p>
      </dgm:t>
    </dgm:pt>
    <dgm:pt modelId="{F40E7850-BFFD-46AE-9E66-5EBA46B9E5EF}">
      <dgm:prSet/>
      <dgm:spPr/>
      <dgm:t>
        <a:bodyPr/>
        <a:lstStyle/>
        <a:p>
          <a:r>
            <a:rPr lang="en-US" dirty="0"/>
            <a:t>4. Evaluation: Accuracy, Precision, Recall, F1-score.</a:t>
          </a:r>
        </a:p>
      </dgm:t>
    </dgm:pt>
    <dgm:pt modelId="{D2363666-FF60-4E61-B39D-53593C68F54D}" type="parTrans" cxnId="{782DCA5C-AF02-48FD-9C28-CD317ED0DF17}">
      <dgm:prSet/>
      <dgm:spPr/>
      <dgm:t>
        <a:bodyPr/>
        <a:lstStyle/>
        <a:p>
          <a:endParaRPr lang="en-US"/>
        </a:p>
      </dgm:t>
    </dgm:pt>
    <dgm:pt modelId="{3E9BBA73-354D-46A4-8B0B-993C3D3AB585}" type="sibTrans" cxnId="{782DCA5C-AF02-48FD-9C28-CD317ED0DF17}">
      <dgm:prSet/>
      <dgm:spPr>
        <a:ln>
          <a:solidFill>
            <a:schemeClr val="bg1"/>
          </a:solidFill>
        </a:ln>
      </dgm:spPr>
      <dgm:t>
        <a:bodyPr/>
        <a:lstStyle/>
        <a:p>
          <a:endParaRPr lang="en-US"/>
        </a:p>
      </dgm:t>
    </dgm:pt>
    <dgm:pt modelId="{EB92E203-C968-45EC-9F62-DB4EF01CD4BD}">
      <dgm:prSet/>
      <dgm:spPr/>
      <dgm:t>
        <a:bodyPr/>
        <a:lstStyle/>
        <a:p>
          <a:r>
            <a:rPr lang="en-US" dirty="0"/>
            <a:t>5. Visualization: Word Clouds, ROC Curves, Confusion Matrices.</a:t>
          </a:r>
        </a:p>
      </dgm:t>
    </dgm:pt>
    <dgm:pt modelId="{8B89CB7E-8E31-483D-81BC-EB515171D083}" type="parTrans" cxnId="{A15F9A98-FA8F-4816-899E-50C080153E28}">
      <dgm:prSet/>
      <dgm:spPr/>
      <dgm:t>
        <a:bodyPr/>
        <a:lstStyle/>
        <a:p>
          <a:endParaRPr lang="en-US"/>
        </a:p>
      </dgm:t>
    </dgm:pt>
    <dgm:pt modelId="{9426AA72-961F-478C-B53C-4F15F7B1AF70}" type="sibTrans" cxnId="{A15F9A98-FA8F-4816-899E-50C080153E28}">
      <dgm:prSet/>
      <dgm:spPr/>
      <dgm:t>
        <a:bodyPr/>
        <a:lstStyle/>
        <a:p>
          <a:endParaRPr lang="en-US"/>
        </a:p>
      </dgm:t>
    </dgm:pt>
    <dgm:pt modelId="{75D5C2F5-4A4F-4D97-879C-F16E98B1B0F1}" type="pres">
      <dgm:prSet presAssocID="{9562C03F-2CCB-4658-ACB4-4416D7301889}" presName="Name0" presStyleCnt="0">
        <dgm:presLayoutVars>
          <dgm:dir/>
          <dgm:resizeHandles val="exact"/>
        </dgm:presLayoutVars>
      </dgm:prSet>
      <dgm:spPr/>
    </dgm:pt>
    <dgm:pt modelId="{16BB40A7-EEC8-4920-8084-A1B00212DEC8}" type="pres">
      <dgm:prSet presAssocID="{4AE7C346-F3BA-496A-8A0C-7CE955548ED6}" presName="node" presStyleLbl="node1" presStyleIdx="0" presStyleCnt="5">
        <dgm:presLayoutVars>
          <dgm:bulletEnabled val="1"/>
        </dgm:presLayoutVars>
      </dgm:prSet>
      <dgm:spPr/>
    </dgm:pt>
    <dgm:pt modelId="{713D3648-AD8C-4AF5-B844-612A8641B2FD}" type="pres">
      <dgm:prSet presAssocID="{64FB1A5B-AE68-4475-B448-36036B80E4C4}" presName="sibTrans" presStyleLbl="sibTrans1D1" presStyleIdx="0" presStyleCnt="4"/>
      <dgm:spPr/>
    </dgm:pt>
    <dgm:pt modelId="{4BE82041-FB43-4BB2-9918-F7ACA2164960}" type="pres">
      <dgm:prSet presAssocID="{64FB1A5B-AE68-4475-B448-36036B80E4C4}" presName="connectorText" presStyleLbl="sibTrans1D1" presStyleIdx="0" presStyleCnt="4"/>
      <dgm:spPr/>
    </dgm:pt>
    <dgm:pt modelId="{30EA5F38-C68C-4081-AB1D-C743985F8CA6}" type="pres">
      <dgm:prSet presAssocID="{2DF4BA36-48E7-47D9-9EC9-9F336526F8FD}" presName="node" presStyleLbl="node1" presStyleIdx="1" presStyleCnt="5">
        <dgm:presLayoutVars>
          <dgm:bulletEnabled val="1"/>
        </dgm:presLayoutVars>
      </dgm:prSet>
      <dgm:spPr/>
    </dgm:pt>
    <dgm:pt modelId="{F7A507E7-038A-4A2F-9041-27D1D00BB0D9}" type="pres">
      <dgm:prSet presAssocID="{FAD6740D-9196-43A7-8D1C-1314D41EEEA5}" presName="sibTrans" presStyleLbl="sibTrans1D1" presStyleIdx="1" presStyleCnt="4"/>
      <dgm:spPr/>
    </dgm:pt>
    <dgm:pt modelId="{EEF87AC7-43C2-4F23-B28C-C8E8D45A4E2F}" type="pres">
      <dgm:prSet presAssocID="{FAD6740D-9196-43A7-8D1C-1314D41EEEA5}" presName="connectorText" presStyleLbl="sibTrans1D1" presStyleIdx="1" presStyleCnt="4"/>
      <dgm:spPr/>
    </dgm:pt>
    <dgm:pt modelId="{F1FEF810-3591-42FC-8270-34B07F376989}" type="pres">
      <dgm:prSet presAssocID="{F90969BF-82E7-424B-8B3A-F717DF8F8716}" presName="node" presStyleLbl="node1" presStyleIdx="2" presStyleCnt="5">
        <dgm:presLayoutVars>
          <dgm:bulletEnabled val="1"/>
        </dgm:presLayoutVars>
      </dgm:prSet>
      <dgm:spPr/>
    </dgm:pt>
    <dgm:pt modelId="{D7159378-CC8B-4DA9-999C-1E55BEEC60AB}" type="pres">
      <dgm:prSet presAssocID="{B501118A-E719-4359-8F76-EB055822975B}" presName="sibTrans" presStyleLbl="sibTrans1D1" presStyleIdx="2" presStyleCnt="4"/>
      <dgm:spPr/>
    </dgm:pt>
    <dgm:pt modelId="{336962EB-0E5E-4C5A-B4A7-C1DEEEBDA47B}" type="pres">
      <dgm:prSet presAssocID="{B501118A-E719-4359-8F76-EB055822975B}" presName="connectorText" presStyleLbl="sibTrans1D1" presStyleIdx="2" presStyleCnt="4"/>
      <dgm:spPr/>
    </dgm:pt>
    <dgm:pt modelId="{513AD6C7-EF71-4935-80EB-867C32377042}" type="pres">
      <dgm:prSet presAssocID="{F40E7850-BFFD-46AE-9E66-5EBA46B9E5EF}" presName="node" presStyleLbl="node1" presStyleIdx="3" presStyleCnt="5" custLinFactNeighborX="52297" custLinFactNeighborY="-9252">
        <dgm:presLayoutVars>
          <dgm:bulletEnabled val="1"/>
        </dgm:presLayoutVars>
      </dgm:prSet>
      <dgm:spPr/>
    </dgm:pt>
    <dgm:pt modelId="{F61D701A-49B9-47B6-9A8B-05D9CD700FC9}" type="pres">
      <dgm:prSet presAssocID="{3E9BBA73-354D-46A4-8B0B-993C3D3AB585}" presName="sibTrans" presStyleLbl="sibTrans1D1" presStyleIdx="3" presStyleCnt="4"/>
      <dgm:spPr/>
    </dgm:pt>
    <dgm:pt modelId="{14216A51-59A6-41BF-A024-51E4D1E34734}" type="pres">
      <dgm:prSet presAssocID="{3E9BBA73-354D-46A4-8B0B-993C3D3AB585}" presName="connectorText" presStyleLbl="sibTrans1D1" presStyleIdx="3" presStyleCnt="4"/>
      <dgm:spPr/>
    </dgm:pt>
    <dgm:pt modelId="{2F123F48-65D8-49D4-97DE-E236C2C0373A}" type="pres">
      <dgm:prSet presAssocID="{EB92E203-C968-45EC-9F62-DB4EF01CD4BD}" presName="node" presStyleLbl="node1" presStyleIdx="4" presStyleCnt="5" custLinFactNeighborX="62186" custLinFactNeighborY="-9252">
        <dgm:presLayoutVars>
          <dgm:bulletEnabled val="1"/>
        </dgm:presLayoutVars>
      </dgm:prSet>
      <dgm:spPr/>
    </dgm:pt>
  </dgm:ptLst>
  <dgm:cxnLst>
    <dgm:cxn modelId="{9B22DC0F-57F9-4FEB-A161-4D8D8673F21A}" type="presOf" srcId="{3E9BBA73-354D-46A4-8B0B-993C3D3AB585}" destId="{14216A51-59A6-41BF-A024-51E4D1E34734}" srcOrd="1" destOrd="0" presId="urn:microsoft.com/office/officeart/2016/7/layout/RepeatingBendingProcessNew"/>
    <dgm:cxn modelId="{ADA1B811-9D52-4B22-8FDB-7270207A7B4C}" type="presOf" srcId="{EB92E203-C968-45EC-9F62-DB4EF01CD4BD}" destId="{2F123F48-65D8-49D4-97DE-E236C2C0373A}" srcOrd="0" destOrd="0" presId="urn:microsoft.com/office/officeart/2016/7/layout/RepeatingBendingProcessNew"/>
    <dgm:cxn modelId="{297DA836-B4FC-488F-874F-4A5ABB619DFD}" type="presOf" srcId="{9562C03F-2CCB-4658-ACB4-4416D7301889}" destId="{75D5C2F5-4A4F-4D97-879C-F16E98B1B0F1}" srcOrd="0" destOrd="0" presId="urn:microsoft.com/office/officeart/2016/7/layout/RepeatingBendingProcessNew"/>
    <dgm:cxn modelId="{8353BC38-D9F4-47F4-9B2C-6E33C1603F77}" type="presOf" srcId="{FAD6740D-9196-43A7-8D1C-1314D41EEEA5}" destId="{EEF87AC7-43C2-4F23-B28C-C8E8D45A4E2F}" srcOrd="1" destOrd="0" presId="urn:microsoft.com/office/officeart/2016/7/layout/RepeatingBendingProcessNew"/>
    <dgm:cxn modelId="{782DCA5C-AF02-48FD-9C28-CD317ED0DF17}" srcId="{9562C03F-2CCB-4658-ACB4-4416D7301889}" destId="{F40E7850-BFFD-46AE-9E66-5EBA46B9E5EF}" srcOrd="3" destOrd="0" parTransId="{D2363666-FF60-4E61-B39D-53593C68F54D}" sibTransId="{3E9BBA73-354D-46A4-8B0B-993C3D3AB585}"/>
    <dgm:cxn modelId="{C6CC6764-DDE6-4B64-A270-06C21817D5E9}" srcId="{9562C03F-2CCB-4658-ACB4-4416D7301889}" destId="{2DF4BA36-48E7-47D9-9EC9-9F336526F8FD}" srcOrd="1" destOrd="0" parTransId="{B0AD4340-38C4-46D1-8ECA-CADE3C326754}" sibTransId="{FAD6740D-9196-43A7-8D1C-1314D41EEEA5}"/>
    <dgm:cxn modelId="{3C2B0247-3B91-477C-8A83-38E46893CDE3}" srcId="{9562C03F-2CCB-4658-ACB4-4416D7301889}" destId="{4AE7C346-F3BA-496A-8A0C-7CE955548ED6}" srcOrd="0" destOrd="0" parTransId="{C1F82E7C-DB48-4254-80B6-76B7196BFF4B}" sibTransId="{64FB1A5B-AE68-4475-B448-36036B80E4C4}"/>
    <dgm:cxn modelId="{BE11B677-8EE4-4951-8100-9A67DB06A9AB}" type="presOf" srcId="{4AE7C346-F3BA-496A-8A0C-7CE955548ED6}" destId="{16BB40A7-EEC8-4920-8084-A1B00212DEC8}" srcOrd="0" destOrd="0" presId="urn:microsoft.com/office/officeart/2016/7/layout/RepeatingBendingProcessNew"/>
    <dgm:cxn modelId="{B52F6284-0604-43F1-8FA8-F693FFEC24DA}" type="presOf" srcId="{F40E7850-BFFD-46AE-9E66-5EBA46B9E5EF}" destId="{513AD6C7-EF71-4935-80EB-867C32377042}" srcOrd="0" destOrd="0" presId="urn:microsoft.com/office/officeart/2016/7/layout/RepeatingBendingProcessNew"/>
    <dgm:cxn modelId="{C0CEE695-BF17-4D6C-A7F7-8245E3B7EDE2}" type="presOf" srcId="{64FB1A5B-AE68-4475-B448-36036B80E4C4}" destId="{713D3648-AD8C-4AF5-B844-612A8641B2FD}" srcOrd="0" destOrd="0" presId="urn:microsoft.com/office/officeart/2016/7/layout/RepeatingBendingProcessNew"/>
    <dgm:cxn modelId="{A15F9A98-FA8F-4816-899E-50C080153E28}" srcId="{9562C03F-2CCB-4658-ACB4-4416D7301889}" destId="{EB92E203-C968-45EC-9F62-DB4EF01CD4BD}" srcOrd="4" destOrd="0" parTransId="{8B89CB7E-8E31-483D-81BC-EB515171D083}" sibTransId="{9426AA72-961F-478C-B53C-4F15F7B1AF70}"/>
    <dgm:cxn modelId="{A9BDC0B6-03E1-4B8C-8CC0-648207DB8EBA}" type="presOf" srcId="{FAD6740D-9196-43A7-8D1C-1314D41EEEA5}" destId="{F7A507E7-038A-4A2F-9041-27D1D00BB0D9}" srcOrd="0" destOrd="0" presId="urn:microsoft.com/office/officeart/2016/7/layout/RepeatingBendingProcessNew"/>
    <dgm:cxn modelId="{02F11CC4-BBC9-4F06-A5BA-9107BC996527}" type="presOf" srcId="{F90969BF-82E7-424B-8B3A-F717DF8F8716}" destId="{F1FEF810-3591-42FC-8270-34B07F376989}" srcOrd="0" destOrd="0" presId="urn:microsoft.com/office/officeart/2016/7/layout/RepeatingBendingProcessNew"/>
    <dgm:cxn modelId="{2E4655C4-9F2F-400B-8F39-1D1009E5B592}" type="presOf" srcId="{2DF4BA36-48E7-47D9-9EC9-9F336526F8FD}" destId="{30EA5F38-C68C-4081-AB1D-C743985F8CA6}" srcOrd="0" destOrd="0" presId="urn:microsoft.com/office/officeart/2016/7/layout/RepeatingBendingProcessNew"/>
    <dgm:cxn modelId="{19DD59ED-EFBD-4EC7-BC73-E55736ACFC0D}" srcId="{9562C03F-2CCB-4658-ACB4-4416D7301889}" destId="{F90969BF-82E7-424B-8B3A-F717DF8F8716}" srcOrd="2" destOrd="0" parTransId="{CECF3458-2499-4E83-BAB1-9DC120F2ABBF}" sibTransId="{B501118A-E719-4359-8F76-EB055822975B}"/>
    <dgm:cxn modelId="{505F64F2-8E93-42C3-90D7-7F71CA12A3E0}" type="presOf" srcId="{B501118A-E719-4359-8F76-EB055822975B}" destId="{336962EB-0E5E-4C5A-B4A7-C1DEEEBDA47B}" srcOrd="1" destOrd="0" presId="urn:microsoft.com/office/officeart/2016/7/layout/RepeatingBendingProcessNew"/>
    <dgm:cxn modelId="{159DE6FB-B630-4675-906C-3DDF125C7243}" type="presOf" srcId="{64FB1A5B-AE68-4475-B448-36036B80E4C4}" destId="{4BE82041-FB43-4BB2-9918-F7ACA2164960}" srcOrd="1" destOrd="0" presId="urn:microsoft.com/office/officeart/2016/7/layout/RepeatingBendingProcessNew"/>
    <dgm:cxn modelId="{4FFA8DFE-7A94-45E6-8DFB-546CA2A30FEE}" type="presOf" srcId="{3E9BBA73-354D-46A4-8B0B-993C3D3AB585}" destId="{F61D701A-49B9-47B6-9A8B-05D9CD700FC9}" srcOrd="0" destOrd="0" presId="urn:microsoft.com/office/officeart/2016/7/layout/RepeatingBendingProcessNew"/>
    <dgm:cxn modelId="{12E0B0FE-0C29-4D1F-A0B4-DBC51A9DDCDC}" type="presOf" srcId="{B501118A-E719-4359-8F76-EB055822975B}" destId="{D7159378-CC8B-4DA9-999C-1E55BEEC60AB}" srcOrd="0" destOrd="0" presId="urn:microsoft.com/office/officeart/2016/7/layout/RepeatingBendingProcessNew"/>
    <dgm:cxn modelId="{84857A63-CC13-4C22-9677-F3C30F26EC8E}" type="presParOf" srcId="{75D5C2F5-4A4F-4D97-879C-F16E98B1B0F1}" destId="{16BB40A7-EEC8-4920-8084-A1B00212DEC8}" srcOrd="0" destOrd="0" presId="urn:microsoft.com/office/officeart/2016/7/layout/RepeatingBendingProcessNew"/>
    <dgm:cxn modelId="{15652A26-F848-489C-9B11-14CB5DFFEFFC}" type="presParOf" srcId="{75D5C2F5-4A4F-4D97-879C-F16E98B1B0F1}" destId="{713D3648-AD8C-4AF5-B844-612A8641B2FD}" srcOrd="1" destOrd="0" presId="urn:microsoft.com/office/officeart/2016/7/layout/RepeatingBendingProcessNew"/>
    <dgm:cxn modelId="{A498F0B5-A655-4DAE-8A85-9DD8996575D1}" type="presParOf" srcId="{713D3648-AD8C-4AF5-B844-612A8641B2FD}" destId="{4BE82041-FB43-4BB2-9918-F7ACA2164960}" srcOrd="0" destOrd="0" presId="urn:microsoft.com/office/officeart/2016/7/layout/RepeatingBendingProcessNew"/>
    <dgm:cxn modelId="{465171A2-071A-4540-9DE2-00E6FF7BEB9C}" type="presParOf" srcId="{75D5C2F5-4A4F-4D97-879C-F16E98B1B0F1}" destId="{30EA5F38-C68C-4081-AB1D-C743985F8CA6}" srcOrd="2" destOrd="0" presId="urn:microsoft.com/office/officeart/2016/7/layout/RepeatingBendingProcessNew"/>
    <dgm:cxn modelId="{B31E1375-C5E4-4C55-AB13-72E6BC30EAA9}" type="presParOf" srcId="{75D5C2F5-4A4F-4D97-879C-F16E98B1B0F1}" destId="{F7A507E7-038A-4A2F-9041-27D1D00BB0D9}" srcOrd="3" destOrd="0" presId="urn:microsoft.com/office/officeart/2016/7/layout/RepeatingBendingProcessNew"/>
    <dgm:cxn modelId="{9E4D0013-1C7B-4C17-AAD1-DF030541BD91}" type="presParOf" srcId="{F7A507E7-038A-4A2F-9041-27D1D00BB0D9}" destId="{EEF87AC7-43C2-4F23-B28C-C8E8D45A4E2F}" srcOrd="0" destOrd="0" presId="urn:microsoft.com/office/officeart/2016/7/layout/RepeatingBendingProcessNew"/>
    <dgm:cxn modelId="{1926DBF1-1EBC-4C77-9199-397B6D37A41E}" type="presParOf" srcId="{75D5C2F5-4A4F-4D97-879C-F16E98B1B0F1}" destId="{F1FEF810-3591-42FC-8270-34B07F376989}" srcOrd="4" destOrd="0" presId="urn:microsoft.com/office/officeart/2016/7/layout/RepeatingBendingProcessNew"/>
    <dgm:cxn modelId="{244711DA-65BB-41B3-A11D-CE480F9CF79E}" type="presParOf" srcId="{75D5C2F5-4A4F-4D97-879C-F16E98B1B0F1}" destId="{D7159378-CC8B-4DA9-999C-1E55BEEC60AB}" srcOrd="5" destOrd="0" presId="urn:microsoft.com/office/officeart/2016/7/layout/RepeatingBendingProcessNew"/>
    <dgm:cxn modelId="{B2E60F58-B5F1-4DF6-9C62-1118F76FA987}" type="presParOf" srcId="{D7159378-CC8B-4DA9-999C-1E55BEEC60AB}" destId="{336962EB-0E5E-4C5A-B4A7-C1DEEEBDA47B}" srcOrd="0" destOrd="0" presId="urn:microsoft.com/office/officeart/2016/7/layout/RepeatingBendingProcessNew"/>
    <dgm:cxn modelId="{378AE039-A419-4222-B50B-02F2A0881367}" type="presParOf" srcId="{75D5C2F5-4A4F-4D97-879C-F16E98B1B0F1}" destId="{513AD6C7-EF71-4935-80EB-867C32377042}" srcOrd="6" destOrd="0" presId="urn:microsoft.com/office/officeart/2016/7/layout/RepeatingBendingProcessNew"/>
    <dgm:cxn modelId="{80CF3A2C-8FC9-47E1-BB5B-6FE4038AFB95}" type="presParOf" srcId="{75D5C2F5-4A4F-4D97-879C-F16E98B1B0F1}" destId="{F61D701A-49B9-47B6-9A8B-05D9CD700FC9}" srcOrd="7" destOrd="0" presId="urn:microsoft.com/office/officeart/2016/7/layout/RepeatingBendingProcessNew"/>
    <dgm:cxn modelId="{A29B4D06-EF20-448C-8EB0-5AA6255608DB}" type="presParOf" srcId="{F61D701A-49B9-47B6-9A8B-05D9CD700FC9}" destId="{14216A51-59A6-41BF-A024-51E4D1E34734}" srcOrd="0" destOrd="0" presId="urn:microsoft.com/office/officeart/2016/7/layout/RepeatingBendingProcessNew"/>
    <dgm:cxn modelId="{32C634C0-89F5-4467-9D52-7128629289BE}" type="presParOf" srcId="{75D5C2F5-4A4F-4D97-879C-F16E98B1B0F1}" destId="{2F123F48-65D8-49D4-97DE-E236C2C0373A}" srcOrd="8" destOrd="0" presId="urn:microsoft.com/office/officeart/2016/7/layout/RepeatingBendingProcessNew"/>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BE32F2-6026-44FC-8B0E-B43E8966631A}"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0529BDB2-ECCD-4B24-968C-2E99E5BB9107}">
      <dgm:prSet/>
      <dgm:spPr/>
      <dgm:t>
        <a:bodyPr/>
        <a:lstStyle/>
        <a:p>
          <a:r>
            <a:rPr lang="en-US" dirty="0"/>
            <a:t>50,000 labeled movie reviews from Kaggle</a:t>
          </a:r>
        </a:p>
      </dgm:t>
    </dgm:pt>
    <dgm:pt modelId="{401CAA4D-DC17-4164-93AF-B13F0A5D53F6}" type="parTrans" cxnId="{9E5D170A-3E59-46AA-9FD7-06D5F841B5EC}">
      <dgm:prSet/>
      <dgm:spPr/>
      <dgm:t>
        <a:bodyPr/>
        <a:lstStyle/>
        <a:p>
          <a:endParaRPr lang="en-US"/>
        </a:p>
      </dgm:t>
    </dgm:pt>
    <dgm:pt modelId="{9FFF711F-DEC6-47E5-8852-8D83C6F34A8B}" type="sibTrans" cxnId="{9E5D170A-3E59-46AA-9FD7-06D5F841B5EC}">
      <dgm:prSet/>
      <dgm:spPr/>
      <dgm:t>
        <a:bodyPr/>
        <a:lstStyle/>
        <a:p>
          <a:endParaRPr lang="en-US"/>
        </a:p>
      </dgm:t>
    </dgm:pt>
    <dgm:pt modelId="{7277BC87-FBFB-42EA-9D95-1A2AA88B9106}">
      <dgm:prSet/>
      <dgm:spPr/>
      <dgm:t>
        <a:bodyPr/>
        <a:lstStyle/>
        <a:p>
          <a:r>
            <a:rPr lang="en-US" dirty="0"/>
            <a:t>Balanced dataset: 25,000 positive, 25,000 negative</a:t>
          </a:r>
        </a:p>
      </dgm:t>
    </dgm:pt>
    <dgm:pt modelId="{B724463D-B15E-46F7-9A85-6C2D6C7C3279}" type="parTrans" cxnId="{85192272-28AF-431A-A528-F674BC6AB0A9}">
      <dgm:prSet/>
      <dgm:spPr/>
      <dgm:t>
        <a:bodyPr/>
        <a:lstStyle/>
        <a:p>
          <a:endParaRPr lang="en-US"/>
        </a:p>
      </dgm:t>
    </dgm:pt>
    <dgm:pt modelId="{3960B0D7-4C1C-4EC8-AA39-434848132BF4}" type="sibTrans" cxnId="{85192272-28AF-431A-A528-F674BC6AB0A9}">
      <dgm:prSet/>
      <dgm:spPr/>
      <dgm:t>
        <a:bodyPr/>
        <a:lstStyle/>
        <a:p>
          <a:endParaRPr lang="en-US"/>
        </a:p>
      </dgm:t>
    </dgm:pt>
    <dgm:pt modelId="{FCC29538-AEA4-4D10-A0F1-C1C8FA24D6D6}">
      <dgm:prSet/>
      <dgm:spPr/>
      <dgm:t>
        <a:bodyPr/>
        <a:lstStyle/>
        <a:p>
          <a:r>
            <a:rPr lang="en-US"/>
            <a:t>Reviews are pre-divided into training and test sets</a:t>
          </a:r>
        </a:p>
      </dgm:t>
    </dgm:pt>
    <dgm:pt modelId="{582E988F-CDB6-44CE-950D-71980826DC2F}" type="parTrans" cxnId="{99499700-21C8-4B8C-A7FA-96CA91133ED3}">
      <dgm:prSet/>
      <dgm:spPr/>
      <dgm:t>
        <a:bodyPr/>
        <a:lstStyle/>
        <a:p>
          <a:endParaRPr lang="en-US"/>
        </a:p>
      </dgm:t>
    </dgm:pt>
    <dgm:pt modelId="{54DBB997-6812-476B-9BDA-F263F0B50C41}" type="sibTrans" cxnId="{99499700-21C8-4B8C-A7FA-96CA91133ED3}">
      <dgm:prSet/>
      <dgm:spPr/>
      <dgm:t>
        <a:bodyPr/>
        <a:lstStyle/>
        <a:p>
          <a:endParaRPr lang="en-US"/>
        </a:p>
      </dgm:t>
    </dgm:pt>
    <dgm:pt modelId="{7419C570-6AAB-4781-8D27-59C09C314A4C}">
      <dgm:prSet/>
      <dgm:spPr/>
      <dgm:t>
        <a:bodyPr/>
        <a:lstStyle/>
        <a:p>
          <a:r>
            <a:rPr lang="en-US"/>
            <a:t>Average review length: ~230 words</a:t>
          </a:r>
        </a:p>
      </dgm:t>
    </dgm:pt>
    <dgm:pt modelId="{8A5AF4E1-C421-4D62-AD27-E1FC5018A025}" type="parTrans" cxnId="{82D326A8-4293-4240-B2E0-1DBF79FB4B7B}">
      <dgm:prSet/>
      <dgm:spPr/>
      <dgm:t>
        <a:bodyPr/>
        <a:lstStyle/>
        <a:p>
          <a:endParaRPr lang="en-US"/>
        </a:p>
      </dgm:t>
    </dgm:pt>
    <dgm:pt modelId="{7CD32F59-7D8D-471B-972D-2B1DB3C38DD6}" type="sibTrans" cxnId="{82D326A8-4293-4240-B2E0-1DBF79FB4B7B}">
      <dgm:prSet/>
      <dgm:spPr/>
      <dgm:t>
        <a:bodyPr/>
        <a:lstStyle/>
        <a:p>
          <a:endParaRPr lang="en-US"/>
        </a:p>
      </dgm:t>
    </dgm:pt>
    <dgm:pt modelId="{86B65000-461B-4DA1-99E6-B1C718E49E9C}">
      <dgm:prSet/>
      <dgm:spPr/>
      <dgm:t>
        <a:bodyPr/>
        <a:lstStyle/>
        <a:p>
          <a:r>
            <a:rPr lang="en-US"/>
            <a:t>Challenges: sarcasm, ambiguous phrasing, class overlap</a:t>
          </a:r>
        </a:p>
      </dgm:t>
    </dgm:pt>
    <dgm:pt modelId="{A89B68B5-EC9A-4E9C-A474-88E30C40C9B8}" type="parTrans" cxnId="{E9350D3A-705B-433E-BB7E-9E2720DA9974}">
      <dgm:prSet/>
      <dgm:spPr/>
      <dgm:t>
        <a:bodyPr/>
        <a:lstStyle/>
        <a:p>
          <a:endParaRPr lang="en-US"/>
        </a:p>
      </dgm:t>
    </dgm:pt>
    <dgm:pt modelId="{713252AB-DC3E-4B9B-AF2D-53A3C7BA97CD}" type="sibTrans" cxnId="{E9350D3A-705B-433E-BB7E-9E2720DA9974}">
      <dgm:prSet/>
      <dgm:spPr/>
      <dgm:t>
        <a:bodyPr/>
        <a:lstStyle/>
        <a:p>
          <a:endParaRPr lang="en-US"/>
        </a:p>
      </dgm:t>
    </dgm:pt>
    <dgm:pt modelId="{FFB0FE37-6010-4B5F-AC4D-CC4F834AC79F}" type="pres">
      <dgm:prSet presAssocID="{74BE32F2-6026-44FC-8B0E-B43E8966631A}" presName="diagram" presStyleCnt="0">
        <dgm:presLayoutVars>
          <dgm:dir/>
          <dgm:resizeHandles val="exact"/>
        </dgm:presLayoutVars>
      </dgm:prSet>
      <dgm:spPr/>
    </dgm:pt>
    <dgm:pt modelId="{5B6CC9E2-CD87-4B58-8849-DC313D100D88}" type="pres">
      <dgm:prSet presAssocID="{0529BDB2-ECCD-4B24-968C-2E99E5BB9107}" presName="node" presStyleLbl="node1" presStyleIdx="0" presStyleCnt="5">
        <dgm:presLayoutVars>
          <dgm:bulletEnabled val="1"/>
        </dgm:presLayoutVars>
      </dgm:prSet>
      <dgm:spPr/>
    </dgm:pt>
    <dgm:pt modelId="{3A4C8E25-8025-48A7-A591-65361BA63AA4}" type="pres">
      <dgm:prSet presAssocID="{9FFF711F-DEC6-47E5-8852-8D83C6F34A8B}" presName="sibTrans" presStyleCnt="0"/>
      <dgm:spPr/>
    </dgm:pt>
    <dgm:pt modelId="{82EC2CD5-E7E6-455F-B034-64D3D189984D}" type="pres">
      <dgm:prSet presAssocID="{7277BC87-FBFB-42EA-9D95-1A2AA88B9106}" presName="node" presStyleLbl="node1" presStyleIdx="1" presStyleCnt="5">
        <dgm:presLayoutVars>
          <dgm:bulletEnabled val="1"/>
        </dgm:presLayoutVars>
      </dgm:prSet>
      <dgm:spPr/>
    </dgm:pt>
    <dgm:pt modelId="{95438D5D-D8C8-41CA-9274-A8964276333B}" type="pres">
      <dgm:prSet presAssocID="{3960B0D7-4C1C-4EC8-AA39-434848132BF4}" presName="sibTrans" presStyleCnt="0"/>
      <dgm:spPr/>
    </dgm:pt>
    <dgm:pt modelId="{9D00C5F9-BA95-482A-827F-4E9AC581214E}" type="pres">
      <dgm:prSet presAssocID="{FCC29538-AEA4-4D10-A0F1-C1C8FA24D6D6}" presName="node" presStyleLbl="node1" presStyleIdx="2" presStyleCnt="5">
        <dgm:presLayoutVars>
          <dgm:bulletEnabled val="1"/>
        </dgm:presLayoutVars>
      </dgm:prSet>
      <dgm:spPr/>
    </dgm:pt>
    <dgm:pt modelId="{3E3FEAE0-15E8-4F3C-B5E3-193DB6A258C4}" type="pres">
      <dgm:prSet presAssocID="{54DBB997-6812-476B-9BDA-F263F0B50C41}" presName="sibTrans" presStyleCnt="0"/>
      <dgm:spPr/>
    </dgm:pt>
    <dgm:pt modelId="{0F0CAE99-0E4E-45F1-9706-303E49D3E04C}" type="pres">
      <dgm:prSet presAssocID="{7419C570-6AAB-4781-8D27-59C09C314A4C}" presName="node" presStyleLbl="node1" presStyleIdx="3" presStyleCnt="5">
        <dgm:presLayoutVars>
          <dgm:bulletEnabled val="1"/>
        </dgm:presLayoutVars>
      </dgm:prSet>
      <dgm:spPr/>
    </dgm:pt>
    <dgm:pt modelId="{DDCF3B2C-AD7E-400C-90C7-841076EA4D62}" type="pres">
      <dgm:prSet presAssocID="{7CD32F59-7D8D-471B-972D-2B1DB3C38DD6}" presName="sibTrans" presStyleCnt="0"/>
      <dgm:spPr/>
    </dgm:pt>
    <dgm:pt modelId="{54C140D1-B952-421C-9887-1E86764D1ACF}" type="pres">
      <dgm:prSet presAssocID="{86B65000-461B-4DA1-99E6-B1C718E49E9C}" presName="node" presStyleLbl="node1" presStyleIdx="4" presStyleCnt="5">
        <dgm:presLayoutVars>
          <dgm:bulletEnabled val="1"/>
        </dgm:presLayoutVars>
      </dgm:prSet>
      <dgm:spPr/>
    </dgm:pt>
  </dgm:ptLst>
  <dgm:cxnLst>
    <dgm:cxn modelId="{99499700-21C8-4B8C-A7FA-96CA91133ED3}" srcId="{74BE32F2-6026-44FC-8B0E-B43E8966631A}" destId="{FCC29538-AEA4-4D10-A0F1-C1C8FA24D6D6}" srcOrd="2" destOrd="0" parTransId="{582E988F-CDB6-44CE-950D-71980826DC2F}" sibTransId="{54DBB997-6812-476B-9BDA-F263F0B50C41}"/>
    <dgm:cxn modelId="{9E5D170A-3E59-46AA-9FD7-06D5F841B5EC}" srcId="{74BE32F2-6026-44FC-8B0E-B43E8966631A}" destId="{0529BDB2-ECCD-4B24-968C-2E99E5BB9107}" srcOrd="0" destOrd="0" parTransId="{401CAA4D-DC17-4164-93AF-B13F0A5D53F6}" sibTransId="{9FFF711F-DEC6-47E5-8852-8D83C6F34A8B}"/>
    <dgm:cxn modelId="{E9350D3A-705B-433E-BB7E-9E2720DA9974}" srcId="{74BE32F2-6026-44FC-8B0E-B43E8966631A}" destId="{86B65000-461B-4DA1-99E6-B1C718E49E9C}" srcOrd="4" destOrd="0" parTransId="{A89B68B5-EC9A-4E9C-A474-88E30C40C9B8}" sibTransId="{713252AB-DC3E-4B9B-AF2D-53A3C7BA97CD}"/>
    <dgm:cxn modelId="{D63D7A6C-C0EE-4411-942F-0142E200F11A}" type="presOf" srcId="{0529BDB2-ECCD-4B24-968C-2E99E5BB9107}" destId="{5B6CC9E2-CD87-4B58-8849-DC313D100D88}" srcOrd="0" destOrd="0" presId="urn:microsoft.com/office/officeart/2005/8/layout/default"/>
    <dgm:cxn modelId="{85192272-28AF-431A-A528-F674BC6AB0A9}" srcId="{74BE32F2-6026-44FC-8B0E-B43E8966631A}" destId="{7277BC87-FBFB-42EA-9D95-1A2AA88B9106}" srcOrd="1" destOrd="0" parTransId="{B724463D-B15E-46F7-9A85-6C2D6C7C3279}" sibTransId="{3960B0D7-4C1C-4EC8-AA39-434848132BF4}"/>
    <dgm:cxn modelId="{7E686274-FE4D-42E5-9481-B5E4EF077C0C}" type="presOf" srcId="{7419C570-6AAB-4781-8D27-59C09C314A4C}" destId="{0F0CAE99-0E4E-45F1-9706-303E49D3E04C}" srcOrd="0" destOrd="0" presId="urn:microsoft.com/office/officeart/2005/8/layout/default"/>
    <dgm:cxn modelId="{AEC9A474-82AF-4033-AF4D-78F6E50DEDCB}" type="presOf" srcId="{86B65000-461B-4DA1-99E6-B1C718E49E9C}" destId="{54C140D1-B952-421C-9887-1E86764D1ACF}" srcOrd="0" destOrd="0" presId="urn:microsoft.com/office/officeart/2005/8/layout/default"/>
    <dgm:cxn modelId="{6CD10556-0609-439E-B3D8-9B007C5438CF}" type="presOf" srcId="{74BE32F2-6026-44FC-8B0E-B43E8966631A}" destId="{FFB0FE37-6010-4B5F-AC4D-CC4F834AC79F}" srcOrd="0" destOrd="0" presId="urn:microsoft.com/office/officeart/2005/8/layout/default"/>
    <dgm:cxn modelId="{4C944F80-4D80-4C0E-9C07-3C5A21B03853}" type="presOf" srcId="{FCC29538-AEA4-4D10-A0F1-C1C8FA24D6D6}" destId="{9D00C5F9-BA95-482A-827F-4E9AC581214E}" srcOrd="0" destOrd="0" presId="urn:microsoft.com/office/officeart/2005/8/layout/default"/>
    <dgm:cxn modelId="{CBFC1CA8-367F-4524-B81C-FE37D3543396}" type="presOf" srcId="{7277BC87-FBFB-42EA-9D95-1A2AA88B9106}" destId="{82EC2CD5-E7E6-455F-B034-64D3D189984D}" srcOrd="0" destOrd="0" presId="urn:microsoft.com/office/officeart/2005/8/layout/default"/>
    <dgm:cxn modelId="{82D326A8-4293-4240-B2E0-1DBF79FB4B7B}" srcId="{74BE32F2-6026-44FC-8B0E-B43E8966631A}" destId="{7419C570-6AAB-4781-8D27-59C09C314A4C}" srcOrd="3" destOrd="0" parTransId="{8A5AF4E1-C421-4D62-AD27-E1FC5018A025}" sibTransId="{7CD32F59-7D8D-471B-972D-2B1DB3C38DD6}"/>
    <dgm:cxn modelId="{77C20C82-8A86-4911-B9AA-B20AA662F57F}" type="presParOf" srcId="{FFB0FE37-6010-4B5F-AC4D-CC4F834AC79F}" destId="{5B6CC9E2-CD87-4B58-8849-DC313D100D88}" srcOrd="0" destOrd="0" presId="urn:microsoft.com/office/officeart/2005/8/layout/default"/>
    <dgm:cxn modelId="{02BA67E0-A27B-4B02-A529-778B337CB4BC}" type="presParOf" srcId="{FFB0FE37-6010-4B5F-AC4D-CC4F834AC79F}" destId="{3A4C8E25-8025-48A7-A591-65361BA63AA4}" srcOrd="1" destOrd="0" presId="urn:microsoft.com/office/officeart/2005/8/layout/default"/>
    <dgm:cxn modelId="{18A7AA5F-0AD4-4897-B854-0B1BE39F8A58}" type="presParOf" srcId="{FFB0FE37-6010-4B5F-AC4D-CC4F834AC79F}" destId="{82EC2CD5-E7E6-455F-B034-64D3D189984D}" srcOrd="2" destOrd="0" presId="urn:microsoft.com/office/officeart/2005/8/layout/default"/>
    <dgm:cxn modelId="{1DA2B30D-9D01-4936-9C6A-517290114C4E}" type="presParOf" srcId="{FFB0FE37-6010-4B5F-AC4D-CC4F834AC79F}" destId="{95438D5D-D8C8-41CA-9274-A8964276333B}" srcOrd="3" destOrd="0" presId="urn:microsoft.com/office/officeart/2005/8/layout/default"/>
    <dgm:cxn modelId="{585417B4-F2F2-4FD9-B261-08D7FE9BBD5B}" type="presParOf" srcId="{FFB0FE37-6010-4B5F-AC4D-CC4F834AC79F}" destId="{9D00C5F9-BA95-482A-827F-4E9AC581214E}" srcOrd="4" destOrd="0" presId="urn:microsoft.com/office/officeart/2005/8/layout/default"/>
    <dgm:cxn modelId="{BC355ABD-616E-46AE-80EF-B9B292F335F8}" type="presParOf" srcId="{FFB0FE37-6010-4B5F-AC4D-CC4F834AC79F}" destId="{3E3FEAE0-15E8-4F3C-B5E3-193DB6A258C4}" srcOrd="5" destOrd="0" presId="urn:microsoft.com/office/officeart/2005/8/layout/default"/>
    <dgm:cxn modelId="{73BB7D72-FA4F-4221-9D60-2ABE9AE2DD07}" type="presParOf" srcId="{FFB0FE37-6010-4B5F-AC4D-CC4F834AC79F}" destId="{0F0CAE99-0E4E-45F1-9706-303E49D3E04C}" srcOrd="6" destOrd="0" presId="urn:microsoft.com/office/officeart/2005/8/layout/default"/>
    <dgm:cxn modelId="{334350A3-7B1D-46B8-9B6F-30D984850DA0}" type="presParOf" srcId="{FFB0FE37-6010-4B5F-AC4D-CC4F834AC79F}" destId="{DDCF3B2C-AD7E-400C-90C7-841076EA4D62}" srcOrd="7" destOrd="0" presId="urn:microsoft.com/office/officeart/2005/8/layout/default"/>
    <dgm:cxn modelId="{FF8AF5FF-A8EC-493E-9F0D-BBDD13D71580}" type="presParOf" srcId="{FFB0FE37-6010-4B5F-AC4D-CC4F834AC79F}" destId="{54C140D1-B952-421C-9887-1E86764D1ACF}" srcOrd="8"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BA1A3B-8E38-47BE-9988-197D76BD3A70}"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D752AD0F-1A50-421B-A039-9872EE4438DD}">
      <dgm:prSet/>
      <dgm:spPr/>
      <dgm:t>
        <a:bodyPr/>
        <a:lstStyle/>
        <a:p>
          <a:r>
            <a:rPr lang="en-US"/>
            <a:t>Used train/test split (80/20)</a:t>
          </a:r>
        </a:p>
      </dgm:t>
    </dgm:pt>
    <dgm:pt modelId="{AB6B9BAA-CEB6-40BE-9970-20B7AC900A5D}" type="parTrans" cxnId="{559893CC-C536-420B-AC4C-B557B7C8BDF1}">
      <dgm:prSet/>
      <dgm:spPr/>
      <dgm:t>
        <a:bodyPr/>
        <a:lstStyle/>
        <a:p>
          <a:endParaRPr lang="en-US"/>
        </a:p>
      </dgm:t>
    </dgm:pt>
    <dgm:pt modelId="{73F8E220-43FA-4B6B-A364-641956A6245A}" type="sibTrans" cxnId="{559893CC-C536-420B-AC4C-B557B7C8BDF1}">
      <dgm:prSet/>
      <dgm:spPr/>
      <dgm:t>
        <a:bodyPr/>
        <a:lstStyle/>
        <a:p>
          <a:endParaRPr lang="en-US"/>
        </a:p>
      </dgm:t>
    </dgm:pt>
    <dgm:pt modelId="{B7C314D1-71B8-446A-A849-CD537BD96D6B}">
      <dgm:prSet/>
      <dgm:spPr/>
      <dgm:t>
        <a:bodyPr/>
        <a:lstStyle/>
        <a:p>
          <a:r>
            <a:rPr lang="en-US" dirty="0"/>
            <a:t>GridSearchCV for hyperparameter tuning</a:t>
          </a:r>
        </a:p>
      </dgm:t>
    </dgm:pt>
    <dgm:pt modelId="{BA08A5DD-1179-4481-A2CA-F73632AC8E8F}" type="parTrans" cxnId="{72E46D22-879D-4B77-A06C-71F22FE11D4A}">
      <dgm:prSet/>
      <dgm:spPr/>
      <dgm:t>
        <a:bodyPr/>
        <a:lstStyle/>
        <a:p>
          <a:endParaRPr lang="en-US"/>
        </a:p>
      </dgm:t>
    </dgm:pt>
    <dgm:pt modelId="{D57C2386-CEE4-492E-B48E-2C2D2AAA7572}" type="sibTrans" cxnId="{72E46D22-879D-4B77-A06C-71F22FE11D4A}">
      <dgm:prSet/>
      <dgm:spPr/>
      <dgm:t>
        <a:bodyPr/>
        <a:lstStyle/>
        <a:p>
          <a:endParaRPr lang="en-US"/>
        </a:p>
      </dgm:t>
    </dgm:pt>
    <dgm:pt modelId="{DE375FD6-E15C-4D17-9190-7CC5BB6619E6}">
      <dgm:prSet/>
      <dgm:spPr/>
      <dgm:t>
        <a:bodyPr/>
        <a:lstStyle/>
        <a:p>
          <a:r>
            <a:rPr lang="en-US"/>
            <a:t>Avoided overfitting via cross-validation</a:t>
          </a:r>
        </a:p>
      </dgm:t>
    </dgm:pt>
    <dgm:pt modelId="{1BB68854-E313-4CA0-A997-5B0E81E56EB3}" type="parTrans" cxnId="{9FDAA7A4-C350-4B2D-8B88-F34E7BCD0103}">
      <dgm:prSet/>
      <dgm:spPr/>
      <dgm:t>
        <a:bodyPr/>
        <a:lstStyle/>
        <a:p>
          <a:endParaRPr lang="en-US"/>
        </a:p>
      </dgm:t>
    </dgm:pt>
    <dgm:pt modelId="{FC74ADCC-97BB-42D2-81AF-E398508F5C6C}" type="sibTrans" cxnId="{9FDAA7A4-C350-4B2D-8B88-F34E7BCD0103}">
      <dgm:prSet/>
      <dgm:spPr/>
      <dgm:t>
        <a:bodyPr/>
        <a:lstStyle/>
        <a:p>
          <a:endParaRPr lang="en-US"/>
        </a:p>
      </dgm:t>
    </dgm:pt>
    <dgm:pt modelId="{FF2DC764-BF92-4FCB-A17F-E58658898686}">
      <dgm:prSet/>
      <dgm:spPr/>
      <dgm:t>
        <a:bodyPr/>
        <a:lstStyle/>
        <a:p>
          <a:r>
            <a:rPr lang="en-US"/>
            <a:t>DistilBERT used HuggingFace Transformers</a:t>
          </a:r>
        </a:p>
      </dgm:t>
    </dgm:pt>
    <dgm:pt modelId="{E782683E-EB61-498C-80C6-F1C064A9884E}" type="parTrans" cxnId="{3C92B60E-0652-49D7-B9F9-77CE1FCC8FD1}">
      <dgm:prSet/>
      <dgm:spPr/>
      <dgm:t>
        <a:bodyPr/>
        <a:lstStyle/>
        <a:p>
          <a:endParaRPr lang="en-US"/>
        </a:p>
      </dgm:t>
    </dgm:pt>
    <dgm:pt modelId="{3F1CA927-F37F-4057-AED2-39F5C1D67064}" type="sibTrans" cxnId="{3C92B60E-0652-49D7-B9F9-77CE1FCC8FD1}">
      <dgm:prSet/>
      <dgm:spPr/>
      <dgm:t>
        <a:bodyPr/>
        <a:lstStyle/>
        <a:p>
          <a:endParaRPr lang="en-US"/>
        </a:p>
      </dgm:t>
    </dgm:pt>
    <dgm:pt modelId="{CDFF3C95-8351-4901-B402-70A70C22AAC8}">
      <dgm:prSet/>
      <dgm:spPr/>
      <dgm:t>
        <a:bodyPr/>
        <a:lstStyle/>
        <a:p>
          <a:r>
            <a:rPr lang="en-US"/>
            <a:t>Model training: Logistic Regression (1 min), DistilBERT (~20 mins w/GPU)</a:t>
          </a:r>
        </a:p>
      </dgm:t>
    </dgm:pt>
    <dgm:pt modelId="{83F02848-4516-441C-8560-33ABE2B6CA92}" type="parTrans" cxnId="{EC009FF1-77D0-4496-A7D6-F8159FED332D}">
      <dgm:prSet/>
      <dgm:spPr/>
      <dgm:t>
        <a:bodyPr/>
        <a:lstStyle/>
        <a:p>
          <a:endParaRPr lang="en-US"/>
        </a:p>
      </dgm:t>
    </dgm:pt>
    <dgm:pt modelId="{18176A0C-F7C9-4853-8AD4-9DF6ACB1BDAA}" type="sibTrans" cxnId="{EC009FF1-77D0-4496-A7D6-F8159FED332D}">
      <dgm:prSet/>
      <dgm:spPr/>
      <dgm:t>
        <a:bodyPr/>
        <a:lstStyle/>
        <a:p>
          <a:endParaRPr lang="en-US"/>
        </a:p>
      </dgm:t>
    </dgm:pt>
    <dgm:pt modelId="{8034D525-9BD5-4831-8C94-8054C0357386}" type="pres">
      <dgm:prSet presAssocID="{97BA1A3B-8E38-47BE-9988-197D76BD3A70}" presName="linear" presStyleCnt="0">
        <dgm:presLayoutVars>
          <dgm:animLvl val="lvl"/>
          <dgm:resizeHandles val="exact"/>
        </dgm:presLayoutVars>
      </dgm:prSet>
      <dgm:spPr/>
    </dgm:pt>
    <dgm:pt modelId="{3544AD57-1AAB-4249-8FE6-48F1CAFD92CB}" type="pres">
      <dgm:prSet presAssocID="{D752AD0F-1A50-421B-A039-9872EE4438DD}" presName="parentText" presStyleLbl="node1" presStyleIdx="0" presStyleCnt="5">
        <dgm:presLayoutVars>
          <dgm:chMax val="0"/>
          <dgm:bulletEnabled val="1"/>
        </dgm:presLayoutVars>
      </dgm:prSet>
      <dgm:spPr/>
    </dgm:pt>
    <dgm:pt modelId="{1883EDF2-3C2C-40F5-85D7-8F11072AEBA4}" type="pres">
      <dgm:prSet presAssocID="{73F8E220-43FA-4B6B-A364-641956A6245A}" presName="spacer" presStyleCnt="0"/>
      <dgm:spPr/>
    </dgm:pt>
    <dgm:pt modelId="{F870EB5F-F9B6-4932-AD30-8F673FB70517}" type="pres">
      <dgm:prSet presAssocID="{B7C314D1-71B8-446A-A849-CD537BD96D6B}" presName="parentText" presStyleLbl="node1" presStyleIdx="1" presStyleCnt="5">
        <dgm:presLayoutVars>
          <dgm:chMax val="0"/>
          <dgm:bulletEnabled val="1"/>
        </dgm:presLayoutVars>
      </dgm:prSet>
      <dgm:spPr/>
    </dgm:pt>
    <dgm:pt modelId="{488CE7C4-670E-4B65-8F56-5D66C4D16DDE}" type="pres">
      <dgm:prSet presAssocID="{D57C2386-CEE4-492E-B48E-2C2D2AAA7572}" presName="spacer" presStyleCnt="0"/>
      <dgm:spPr/>
    </dgm:pt>
    <dgm:pt modelId="{46DF6B01-7562-47D7-83A7-715B7E734E1C}" type="pres">
      <dgm:prSet presAssocID="{DE375FD6-E15C-4D17-9190-7CC5BB6619E6}" presName="parentText" presStyleLbl="node1" presStyleIdx="2" presStyleCnt="5">
        <dgm:presLayoutVars>
          <dgm:chMax val="0"/>
          <dgm:bulletEnabled val="1"/>
        </dgm:presLayoutVars>
      </dgm:prSet>
      <dgm:spPr/>
    </dgm:pt>
    <dgm:pt modelId="{0FA6D979-06E1-42A5-A72F-39D139AD8676}" type="pres">
      <dgm:prSet presAssocID="{FC74ADCC-97BB-42D2-81AF-E398508F5C6C}" presName="spacer" presStyleCnt="0"/>
      <dgm:spPr/>
    </dgm:pt>
    <dgm:pt modelId="{CD192BC1-084E-4288-BD54-0C8F26F937AD}" type="pres">
      <dgm:prSet presAssocID="{FF2DC764-BF92-4FCB-A17F-E58658898686}" presName="parentText" presStyleLbl="node1" presStyleIdx="3" presStyleCnt="5">
        <dgm:presLayoutVars>
          <dgm:chMax val="0"/>
          <dgm:bulletEnabled val="1"/>
        </dgm:presLayoutVars>
      </dgm:prSet>
      <dgm:spPr/>
    </dgm:pt>
    <dgm:pt modelId="{A38500BB-3B4B-4411-AAB9-24AD656EDC29}" type="pres">
      <dgm:prSet presAssocID="{3F1CA927-F37F-4057-AED2-39F5C1D67064}" presName="spacer" presStyleCnt="0"/>
      <dgm:spPr/>
    </dgm:pt>
    <dgm:pt modelId="{F8CBDC41-AC17-44EB-8DE9-FF195975D6F5}" type="pres">
      <dgm:prSet presAssocID="{CDFF3C95-8351-4901-B402-70A70C22AAC8}" presName="parentText" presStyleLbl="node1" presStyleIdx="4" presStyleCnt="5">
        <dgm:presLayoutVars>
          <dgm:chMax val="0"/>
          <dgm:bulletEnabled val="1"/>
        </dgm:presLayoutVars>
      </dgm:prSet>
      <dgm:spPr/>
    </dgm:pt>
  </dgm:ptLst>
  <dgm:cxnLst>
    <dgm:cxn modelId="{3C92B60E-0652-49D7-B9F9-77CE1FCC8FD1}" srcId="{97BA1A3B-8E38-47BE-9988-197D76BD3A70}" destId="{FF2DC764-BF92-4FCB-A17F-E58658898686}" srcOrd="3" destOrd="0" parTransId="{E782683E-EB61-498C-80C6-F1C064A9884E}" sibTransId="{3F1CA927-F37F-4057-AED2-39F5C1D67064}"/>
    <dgm:cxn modelId="{72E46D22-879D-4B77-A06C-71F22FE11D4A}" srcId="{97BA1A3B-8E38-47BE-9988-197D76BD3A70}" destId="{B7C314D1-71B8-446A-A849-CD537BD96D6B}" srcOrd="1" destOrd="0" parTransId="{BA08A5DD-1179-4481-A2CA-F73632AC8E8F}" sibTransId="{D57C2386-CEE4-492E-B48E-2C2D2AAA7572}"/>
    <dgm:cxn modelId="{1B2AFB31-E131-4E56-8A9F-B8CDF09C3B8D}" type="presOf" srcId="{97BA1A3B-8E38-47BE-9988-197D76BD3A70}" destId="{8034D525-9BD5-4831-8C94-8054C0357386}" srcOrd="0" destOrd="0" presId="urn:microsoft.com/office/officeart/2005/8/layout/vList2"/>
    <dgm:cxn modelId="{330C6A81-5F8A-402C-A5E6-D0987F790D2B}" type="presOf" srcId="{CDFF3C95-8351-4901-B402-70A70C22AAC8}" destId="{F8CBDC41-AC17-44EB-8DE9-FF195975D6F5}" srcOrd="0" destOrd="0" presId="urn:microsoft.com/office/officeart/2005/8/layout/vList2"/>
    <dgm:cxn modelId="{9FDAA7A4-C350-4B2D-8B88-F34E7BCD0103}" srcId="{97BA1A3B-8E38-47BE-9988-197D76BD3A70}" destId="{DE375FD6-E15C-4D17-9190-7CC5BB6619E6}" srcOrd="2" destOrd="0" parTransId="{1BB68854-E313-4CA0-A997-5B0E81E56EB3}" sibTransId="{FC74ADCC-97BB-42D2-81AF-E398508F5C6C}"/>
    <dgm:cxn modelId="{559893CC-C536-420B-AC4C-B557B7C8BDF1}" srcId="{97BA1A3B-8E38-47BE-9988-197D76BD3A70}" destId="{D752AD0F-1A50-421B-A039-9872EE4438DD}" srcOrd="0" destOrd="0" parTransId="{AB6B9BAA-CEB6-40BE-9970-20B7AC900A5D}" sibTransId="{73F8E220-43FA-4B6B-A364-641956A6245A}"/>
    <dgm:cxn modelId="{BA9F06CF-128B-4842-A3B7-1D8CBD9B0197}" type="presOf" srcId="{D752AD0F-1A50-421B-A039-9872EE4438DD}" destId="{3544AD57-1AAB-4249-8FE6-48F1CAFD92CB}" srcOrd="0" destOrd="0" presId="urn:microsoft.com/office/officeart/2005/8/layout/vList2"/>
    <dgm:cxn modelId="{9EC91BE2-BA38-4926-990E-BD145DEC22C7}" type="presOf" srcId="{B7C314D1-71B8-446A-A849-CD537BD96D6B}" destId="{F870EB5F-F9B6-4932-AD30-8F673FB70517}" srcOrd="0" destOrd="0" presId="urn:microsoft.com/office/officeart/2005/8/layout/vList2"/>
    <dgm:cxn modelId="{ED71D5ED-92DD-4DC3-81C6-52709A615106}" type="presOf" srcId="{FF2DC764-BF92-4FCB-A17F-E58658898686}" destId="{CD192BC1-084E-4288-BD54-0C8F26F937AD}" srcOrd="0" destOrd="0" presId="urn:microsoft.com/office/officeart/2005/8/layout/vList2"/>
    <dgm:cxn modelId="{5DCA82EE-852F-4047-AE67-9DE4E09F22BA}" type="presOf" srcId="{DE375FD6-E15C-4D17-9190-7CC5BB6619E6}" destId="{46DF6B01-7562-47D7-83A7-715B7E734E1C}" srcOrd="0" destOrd="0" presId="urn:microsoft.com/office/officeart/2005/8/layout/vList2"/>
    <dgm:cxn modelId="{EC009FF1-77D0-4496-A7D6-F8159FED332D}" srcId="{97BA1A3B-8E38-47BE-9988-197D76BD3A70}" destId="{CDFF3C95-8351-4901-B402-70A70C22AAC8}" srcOrd="4" destOrd="0" parTransId="{83F02848-4516-441C-8560-33ABE2B6CA92}" sibTransId="{18176A0C-F7C9-4853-8AD4-9DF6ACB1BDAA}"/>
    <dgm:cxn modelId="{D59888FF-D509-45C5-B807-BE362DA74024}" type="presParOf" srcId="{8034D525-9BD5-4831-8C94-8054C0357386}" destId="{3544AD57-1AAB-4249-8FE6-48F1CAFD92CB}" srcOrd="0" destOrd="0" presId="urn:microsoft.com/office/officeart/2005/8/layout/vList2"/>
    <dgm:cxn modelId="{02702260-F13C-4CAA-9FF2-C84C655B3B07}" type="presParOf" srcId="{8034D525-9BD5-4831-8C94-8054C0357386}" destId="{1883EDF2-3C2C-40F5-85D7-8F11072AEBA4}" srcOrd="1" destOrd="0" presId="urn:microsoft.com/office/officeart/2005/8/layout/vList2"/>
    <dgm:cxn modelId="{3E0F31E3-D19A-4807-82C5-EC89A324C0AC}" type="presParOf" srcId="{8034D525-9BD5-4831-8C94-8054C0357386}" destId="{F870EB5F-F9B6-4932-AD30-8F673FB70517}" srcOrd="2" destOrd="0" presId="urn:microsoft.com/office/officeart/2005/8/layout/vList2"/>
    <dgm:cxn modelId="{FC527B0C-A396-46AF-868A-F6BE85C9B516}" type="presParOf" srcId="{8034D525-9BD5-4831-8C94-8054C0357386}" destId="{488CE7C4-670E-4B65-8F56-5D66C4D16DDE}" srcOrd="3" destOrd="0" presId="urn:microsoft.com/office/officeart/2005/8/layout/vList2"/>
    <dgm:cxn modelId="{2E38A5CB-5DB4-4011-AD32-C9973A6AD591}" type="presParOf" srcId="{8034D525-9BD5-4831-8C94-8054C0357386}" destId="{46DF6B01-7562-47D7-83A7-715B7E734E1C}" srcOrd="4" destOrd="0" presId="urn:microsoft.com/office/officeart/2005/8/layout/vList2"/>
    <dgm:cxn modelId="{B1357512-D426-4AD8-BC01-27B96D0ED77F}" type="presParOf" srcId="{8034D525-9BD5-4831-8C94-8054C0357386}" destId="{0FA6D979-06E1-42A5-A72F-39D139AD8676}" srcOrd="5" destOrd="0" presId="urn:microsoft.com/office/officeart/2005/8/layout/vList2"/>
    <dgm:cxn modelId="{E2D0899B-1695-4CC5-B07B-C80AD6C196A0}" type="presParOf" srcId="{8034D525-9BD5-4831-8C94-8054C0357386}" destId="{CD192BC1-084E-4288-BD54-0C8F26F937AD}" srcOrd="6" destOrd="0" presId="urn:microsoft.com/office/officeart/2005/8/layout/vList2"/>
    <dgm:cxn modelId="{DF7D2E28-1F9B-476B-B10A-68EC357C3C8E}" type="presParOf" srcId="{8034D525-9BD5-4831-8C94-8054C0357386}" destId="{A38500BB-3B4B-4411-AAB9-24AD656EDC29}" srcOrd="7" destOrd="0" presId="urn:microsoft.com/office/officeart/2005/8/layout/vList2"/>
    <dgm:cxn modelId="{61C050F0-E646-4606-B88D-0710304A6CB4}" type="presParOf" srcId="{8034D525-9BD5-4831-8C94-8054C0357386}" destId="{F8CBDC41-AC17-44EB-8DE9-FF195975D6F5}"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00DE60-522E-4AAD-A196-26A705A51626}" type="doc">
      <dgm:prSet loTypeId="urn:microsoft.com/office/officeart/2005/8/layout/matrix3" loCatId="matrix" qsTypeId="urn:microsoft.com/office/officeart/2005/8/quickstyle/simple4" qsCatId="simple" csTypeId="urn:microsoft.com/office/officeart/2005/8/colors/colorful1" csCatId="colorful"/>
      <dgm:spPr/>
      <dgm:t>
        <a:bodyPr/>
        <a:lstStyle/>
        <a:p>
          <a:endParaRPr lang="en-US"/>
        </a:p>
      </dgm:t>
    </dgm:pt>
    <dgm:pt modelId="{B57808B4-89FD-4C00-8C5A-D976E27EDB66}">
      <dgm:prSet/>
      <dgm:spPr/>
      <dgm:t>
        <a:bodyPr/>
        <a:lstStyle/>
        <a:p>
          <a:r>
            <a:rPr lang="en-US" dirty="0"/>
            <a:t>• Why was Logistic Regression more effective than Random Forest?</a:t>
          </a:r>
        </a:p>
      </dgm:t>
    </dgm:pt>
    <dgm:pt modelId="{55DDB962-4AFB-414D-A24E-F3C1AC9FB9AA}" type="parTrans" cxnId="{22895EB5-2CF0-4A0F-A4DD-CA2783A049C7}">
      <dgm:prSet/>
      <dgm:spPr/>
      <dgm:t>
        <a:bodyPr/>
        <a:lstStyle/>
        <a:p>
          <a:endParaRPr lang="en-US"/>
        </a:p>
      </dgm:t>
    </dgm:pt>
    <dgm:pt modelId="{AE0F3248-C859-4124-9B7E-55944AFE7FDE}" type="sibTrans" cxnId="{22895EB5-2CF0-4A0F-A4DD-CA2783A049C7}">
      <dgm:prSet/>
      <dgm:spPr/>
      <dgm:t>
        <a:bodyPr/>
        <a:lstStyle/>
        <a:p>
          <a:endParaRPr lang="en-US"/>
        </a:p>
      </dgm:t>
    </dgm:pt>
    <dgm:pt modelId="{3A62A06C-2336-46F9-9C5C-D9DA9E9EAE96}">
      <dgm:prSet/>
      <dgm:spPr/>
      <dgm:t>
        <a:bodyPr/>
        <a:lstStyle/>
        <a:p>
          <a:r>
            <a:rPr lang="en-US" dirty="0"/>
            <a:t>• How does TF-IDF compare to Word Embeddings?</a:t>
          </a:r>
        </a:p>
      </dgm:t>
    </dgm:pt>
    <dgm:pt modelId="{A95DAB22-FD65-42C2-8EC3-C955AAEF2F7D}" type="parTrans" cxnId="{1D4DD9A1-788D-4555-912E-D8B4F8F1A449}">
      <dgm:prSet/>
      <dgm:spPr/>
      <dgm:t>
        <a:bodyPr/>
        <a:lstStyle/>
        <a:p>
          <a:endParaRPr lang="en-US"/>
        </a:p>
      </dgm:t>
    </dgm:pt>
    <dgm:pt modelId="{5075F1D5-77E7-47C6-B43B-321073A077E8}" type="sibTrans" cxnId="{1D4DD9A1-788D-4555-912E-D8B4F8F1A449}">
      <dgm:prSet/>
      <dgm:spPr/>
      <dgm:t>
        <a:bodyPr/>
        <a:lstStyle/>
        <a:p>
          <a:endParaRPr lang="en-US"/>
        </a:p>
      </dgm:t>
    </dgm:pt>
    <dgm:pt modelId="{F61B0F91-D60D-454B-B64D-1457D2B1844C}">
      <dgm:prSet/>
      <dgm:spPr/>
      <dgm:t>
        <a:bodyPr/>
        <a:lstStyle/>
        <a:p>
          <a:r>
            <a:rPr lang="en-US"/>
            <a:t>• What are some ways to handle neutral sentiments?</a:t>
          </a:r>
        </a:p>
      </dgm:t>
    </dgm:pt>
    <dgm:pt modelId="{42B26BF0-212A-4277-8799-EAC54A43A8A8}" type="parTrans" cxnId="{96FDF4D1-B1E6-4C49-8BD0-BDA9F439E78D}">
      <dgm:prSet/>
      <dgm:spPr/>
      <dgm:t>
        <a:bodyPr/>
        <a:lstStyle/>
        <a:p>
          <a:endParaRPr lang="en-US"/>
        </a:p>
      </dgm:t>
    </dgm:pt>
    <dgm:pt modelId="{490602F9-B885-40DF-89F4-36EE7C5B64FB}" type="sibTrans" cxnId="{96FDF4D1-B1E6-4C49-8BD0-BDA9F439E78D}">
      <dgm:prSet/>
      <dgm:spPr/>
      <dgm:t>
        <a:bodyPr/>
        <a:lstStyle/>
        <a:p>
          <a:endParaRPr lang="en-US"/>
        </a:p>
      </dgm:t>
    </dgm:pt>
    <dgm:pt modelId="{BBECDB0D-AE11-40AE-B5CA-5E810110905C}">
      <dgm:prSet/>
      <dgm:spPr/>
      <dgm:t>
        <a:bodyPr/>
        <a:lstStyle/>
        <a:p>
          <a:r>
            <a:rPr lang="en-US" dirty="0"/>
            <a:t>• What ethical considerations exist in sentiment analysis?</a:t>
          </a:r>
        </a:p>
      </dgm:t>
    </dgm:pt>
    <dgm:pt modelId="{E541ABDE-1C19-4465-95BD-1EB613C458ED}" type="parTrans" cxnId="{10E50349-7029-419E-AFDB-A52E57E710FB}">
      <dgm:prSet/>
      <dgm:spPr/>
      <dgm:t>
        <a:bodyPr/>
        <a:lstStyle/>
        <a:p>
          <a:endParaRPr lang="en-US"/>
        </a:p>
      </dgm:t>
    </dgm:pt>
    <dgm:pt modelId="{4402EAC3-9D90-45B2-A93D-3F331FB3CBC8}" type="sibTrans" cxnId="{10E50349-7029-419E-AFDB-A52E57E710FB}">
      <dgm:prSet/>
      <dgm:spPr/>
      <dgm:t>
        <a:bodyPr/>
        <a:lstStyle/>
        <a:p>
          <a:endParaRPr lang="en-US"/>
        </a:p>
      </dgm:t>
    </dgm:pt>
    <dgm:pt modelId="{6ED6F0AC-2408-4AA0-A08D-3551239BDE54}" type="pres">
      <dgm:prSet presAssocID="{BD00DE60-522E-4AAD-A196-26A705A51626}" presName="matrix" presStyleCnt="0">
        <dgm:presLayoutVars>
          <dgm:chMax val="1"/>
          <dgm:dir/>
          <dgm:resizeHandles val="exact"/>
        </dgm:presLayoutVars>
      </dgm:prSet>
      <dgm:spPr/>
    </dgm:pt>
    <dgm:pt modelId="{37E0AC63-F8E0-4A00-8EB9-83248C00DDEC}" type="pres">
      <dgm:prSet presAssocID="{BD00DE60-522E-4AAD-A196-26A705A51626}" presName="diamond" presStyleLbl="bgShp" presStyleIdx="0" presStyleCnt="1"/>
      <dgm:spPr/>
    </dgm:pt>
    <dgm:pt modelId="{924363D2-B659-4D08-8B84-91F45517F90C}" type="pres">
      <dgm:prSet presAssocID="{BD00DE60-522E-4AAD-A196-26A705A51626}" presName="quad1" presStyleLbl="node1" presStyleIdx="0" presStyleCnt="4">
        <dgm:presLayoutVars>
          <dgm:chMax val="0"/>
          <dgm:chPref val="0"/>
          <dgm:bulletEnabled val="1"/>
        </dgm:presLayoutVars>
      </dgm:prSet>
      <dgm:spPr/>
    </dgm:pt>
    <dgm:pt modelId="{DDFAA2D4-5880-4F86-B855-B1DA9B10343E}" type="pres">
      <dgm:prSet presAssocID="{BD00DE60-522E-4AAD-A196-26A705A51626}" presName="quad2" presStyleLbl="node1" presStyleIdx="1" presStyleCnt="4">
        <dgm:presLayoutVars>
          <dgm:chMax val="0"/>
          <dgm:chPref val="0"/>
          <dgm:bulletEnabled val="1"/>
        </dgm:presLayoutVars>
      </dgm:prSet>
      <dgm:spPr/>
    </dgm:pt>
    <dgm:pt modelId="{93756AC7-3D7C-4299-B8F6-ABFCBFD76A51}" type="pres">
      <dgm:prSet presAssocID="{BD00DE60-522E-4AAD-A196-26A705A51626}" presName="quad3" presStyleLbl="node1" presStyleIdx="2" presStyleCnt="4">
        <dgm:presLayoutVars>
          <dgm:chMax val="0"/>
          <dgm:chPref val="0"/>
          <dgm:bulletEnabled val="1"/>
        </dgm:presLayoutVars>
      </dgm:prSet>
      <dgm:spPr/>
    </dgm:pt>
    <dgm:pt modelId="{27392024-BF07-465C-B24F-6E69AF70E8E1}" type="pres">
      <dgm:prSet presAssocID="{BD00DE60-522E-4AAD-A196-26A705A51626}" presName="quad4" presStyleLbl="node1" presStyleIdx="3" presStyleCnt="4">
        <dgm:presLayoutVars>
          <dgm:chMax val="0"/>
          <dgm:chPref val="0"/>
          <dgm:bulletEnabled val="1"/>
        </dgm:presLayoutVars>
      </dgm:prSet>
      <dgm:spPr/>
    </dgm:pt>
  </dgm:ptLst>
  <dgm:cxnLst>
    <dgm:cxn modelId="{4C606C3C-D791-411E-830F-E1795CCCF7A8}" type="presOf" srcId="{BD00DE60-522E-4AAD-A196-26A705A51626}" destId="{6ED6F0AC-2408-4AA0-A08D-3551239BDE54}" srcOrd="0" destOrd="0" presId="urn:microsoft.com/office/officeart/2005/8/layout/matrix3"/>
    <dgm:cxn modelId="{AEEB203F-9161-4EA0-816F-197F73CA4867}" type="presOf" srcId="{F61B0F91-D60D-454B-B64D-1457D2B1844C}" destId="{93756AC7-3D7C-4299-B8F6-ABFCBFD76A51}" srcOrd="0" destOrd="0" presId="urn:microsoft.com/office/officeart/2005/8/layout/matrix3"/>
    <dgm:cxn modelId="{10E50349-7029-419E-AFDB-A52E57E710FB}" srcId="{BD00DE60-522E-4AAD-A196-26A705A51626}" destId="{BBECDB0D-AE11-40AE-B5CA-5E810110905C}" srcOrd="3" destOrd="0" parTransId="{E541ABDE-1C19-4465-95BD-1EB613C458ED}" sibTransId="{4402EAC3-9D90-45B2-A93D-3F331FB3CBC8}"/>
    <dgm:cxn modelId="{1D4DD9A1-788D-4555-912E-D8B4F8F1A449}" srcId="{BD00DE60-522E-4AAD-A196-26A705A51626}" destId="{3A62A06C-2336-46F9-9C5C-D9DA9E9EAE96}" srcOrd="1" destOrd="0" parTransId="{A95DAB22-FD65-42C2-8EC3-C955AAEF2F7D}" sibTransId="{5075F1D5-77E7-47C6-B43B-321073A077E8}"/>
    <dgm:cxn modelId="{22895EB5-2CF0-4A0F-A4DD-CA2783A049C7}" srcId="{BD00DE60-522E-4AAD-A196-26A705A51626}" destId="{B57808B4-89FD-4C00-8C5A-D976E27EDB66}" srcOrd="0" destOrd="0" parTransId="{55DDB962-4AFB-414D-A24E-F3C1AC9FB9AA}" sibTransId="{AE0F3248-C859-4124-9B7E-55944AFE7FDE}"/>
    <dgm:cxn modelId="{96FDF4D1-B1E6-4C49-8BD0-BDA9F439E78D}" srcId="{BD00DE60-522E-4AAD-A196-26A705A51626}" destId="{F61B0F91-D60D-454B-B64D-1457D2B1844C}" srcOrd="2" destOrd="0" parTransId="{42B26BF0-212A-4277-8799-EAC54A43A8A8}" sibTransId="{490602F9-B885-40DF-89F4-36EE7C5B64FB}"/>
    <dgm:cxn modelId="{55A570E8-CA7B-4328-9DAB-66F2538E7039}" type="presOf" srcId="{B57808B4-89FD-4C00-8C5A-D976E27EDB66}" destId="{924363D2-B659-4D08-8B84-91F45517F90C}" srcOrd="0" destOrd="0" presId="urn:microsoft.com/office/officeart/2005/8/layout/matrix3"/>
    <dgm:cxn modelId="{1817D8FB-CE22-4901-8380-2DF17F349E34}" type="presOf" srcId="{3A62A06C-2336-46F9-9C5C-D9DA9E9EAE96}" destId="{DDFAA2D4-5880-4F86-B855-B1DA9B10343E}" srcOrd="0" destOrd="0" presId="urn:microsoft.com/office/officeart/2005/8/layout/matrix3"/>
    <dgm:cxn modelId="{0D185FFF-83AD-42F9-9210-762C909F8157}" type="presOf" srcId="{BBECDB0D-AE11-40AE-B5CA-5E810110905C}" destId="{27392024-BF07-465C-B24F-6E69AF70E8E1}" srcOrd="0" destOrd="0" presId="urn:microsoft.com/office/officeart/2005/8/layout/matrix3"/>
    <dgm:cxn modelId="{3971D16B-D2F0-412E-B2B2-CD7DC92662D1}" type="presParOf" srcId="{6ED6F0AC-2408-4AA0-A08D-3551239BDE54}" destId="{37E0AC63-F8E0-4A00-8EB9-83248C00DDEC}" srcOrd="0" destOrd="0" presId="urn:microsoft.com/office/officeart/2005/8/layout/matrix3"/>
    <dgm:cxn modelId="{B0C54833-3DAE-4998-89F9-B39ACCE49CF2}" type="presParOf" srcId="{6ED6F0AC-2408-4AA0-A08D-3551239BDE54}" destId="{924363D2-B659-4D08-8B84-91F45517F90C}" srcOrd="1" destOrd="0" presId="urn:microsoft.com/office/officeart/2005/8/layout/matrix3"/>
    <dgm:cxn modelId="{9A45F90B-4E2B-41AE-84C5-111CDB39FD5C}" type="presParOf" srcId="{6ED6F0AC-2408-4AA0-A08D-3551239BDE54}" destId="{DDFAA2D4-5880-4F86-B855-B1DA9B10343E}" srcOrd="2" destOrd="0" presId="urn:microsoft.com/office/officeart/2005/8/layout/matrix3"/>
    <dgm:cxn modelId="{19243A10-532F-460F-8820-0C9D58B8BDD1}" type="presParOf" srcId="{6ED6F0AC-2408-4AA0-A08D-3551239BDE54}" destId="{93756AC7-3D7C-4299-B8F6-ABFCBFD76A51}" srcOrd="3" destOrd="0" presId="urn:microsoft.com/office/officeart/2005/8/layout/matrix3"/>
    <dgm:cxn modelId="{19763FDB-0B01-46DB-8EA5-7546EA047092}" type="presParOf" srcId="{6ED6F0AC-2408-4AA0-A08D-3551239BDE54}" destId="{27392024-BF07-465C-B24F-6E69AF70E8E1}" srcOrd="4" destOrd="0" presId="urn:microsoft.com/office/officeart/2005/8/layout/matrix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5C25CF-D1F4-42DE-8733-8C586F095CE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A0719C7-A25C-4337-9A84-A8D4EDB835EE}">
      <dgm:prSet/>
      <dgm:spPr/>
      <dgm:t>
        <a:bodyPr/>
        <a:lstStyle/>
        <a:p>
          <a:pPr>
            <a:lnSpc>
              <a:spcPct val="100000"/>
            </a:lnSpc>
          </a:pPr>
          <a:r>
            <a:rPr lang="en-US" dirty="0"/>
            <a:t>Streaming services: personalized recommendations</a:t>
          </a:r>
        </a:p>
      </dgm:t>
    </dgm:pt>
    <dgm:pt modelId="{A81D76F0-E743-4A2F-AA3B-B6265C81AC2A}" type="parTrans" cxnId="{BDB05E5C-850A-404B-9EAD-C7EBB122790C}">
      <dgm:prSet/>
      <dgm:spPr/>
      <dgm:t>
        <a:bodyPr/>
        <a:lstStyle/>
        <a:p>
          <a:endParaRPr lang="en-US"/>
        </a:p>
      </dgm:t>
    </dgm:pt>
    <dgm:pt modelId="{F9371D2C-6AE1-4387-9395-0AB4902D62CF}" type="sibTrans" cxnId="{BDB05E5C-850A-404B-9EAD-C7EBB122790C}">
      <dgm:prSet/>
      <dgm:spPr/>
      <dgm:t>
        <a:bodyPr/>
        <a:lstStyle/>
        <a:p>
          <a:pPr>
            <a:lnSpc>
              <a:spcPct val="100000"/>
            </a:lnSpc>
          </a:pPr>
          <a:endParaRPr lang="en-US"/>
        </a:p>
      </dgm:t>
    </dgm:pt>
    <dgm:pt modelId="{A5CEBD84-6489-4013-8085-4398B0820F1D}">
      <dgm:prSet/>
      <dgm:spPr/>
      <dgm:t>
        <a:bodyPr/>
        <a:lstStyle/>
        <a:p>
          <a:pPr>
            <a:lnSpc>
              <a:spcPct val="100000"/>
            </a:lnSpc>
          </a:pPr>
          <a:r>
            <a:rPr lang="en-US"/>
            <a:t>Brands: product feedback and customer satisfaction</a:t>
          </a:r>
        </a:p>
      </dgm:t>
    </dgm:pt>
    <dgm:pt modelId="{32D2BCF4-D0D9-4CDD-B70F-82E412718B14}" type="parTrans" cxnId="{80A18F58-4912-4B8E-9530-82C24240FD96}">
      <dgm:prSet/>
      <dgm:spPr/>
      <dgm:t>
        <a:bodyPr/>
        <a:lstStyle/>
        <a:p>
          <a:endParaRPr lang="en-US"/>
        </a:p>
      </dgm:t>
    </dgm:pt>
    <dgm:pt modelId="{36461232-5D2A-4C7F-889F-6A0785F7F77A}" type="sibTrans" cxnId="{80A18F58-4912-4B8E-9530-82C24240FD96}">
      <dgm:prSet/>
      <dgm:spPr/>
      <dgm:t>
        <a:bodyPr/>
        <a:lstStyle/>
        <a:p>
          <a:pPr>
            <a:lnSpc>
              <a:spcPct val="100000"/>
            </a:lnSpc>
          </a:pPr>
          <a:endParaRPr lang="en-US"/>
        </a:p>
      </dgm:t>
    </dgm:pt>
    <dgm:pt modelId="{F4EDB64A-703A-43BE-88D3-15C70EE29D29}">
      <dgm:prSet/>
      <dgm:spPr/>
      <dgm:t>
        <a:bodyPr/>
        <a:lstStyle/>
        <a:p>
          <a:pPr>
            <a:lnSpc>
              <a:spcPct val="100000"/>
            </a:lnSpc>
          </a:pPr>
          <a:r>
            <a:rPr lang="en-US"/>
            <a:t>Media platforms: detect toxic or biased content</a:t>
          </a:r>
        </a:p>
      </dgm:t>
    </dgm:pt>
    <dgm:pt modelId="{243FF469-08A3-4531-940E-35C392955B7F}" type="parTrans" cxnId="{52A17F9A-5B17-4BE2-A1CA-13AC435A7C0F}">
      <dgm:prSet/>
      <dgm:spPr/>
      <dgm:t>
        <a:bodyPr/>
        <a:lstStyle/>
        <a:p>
          <a:endParaRPr lang="en-US"/>
        </a:p>
      </dgm:t>
    </dgm:pt>
    <dgm:pt modelId="{0DDD9DEF-DA2D-44D7-851D-825EE32771AA}" type="sibTrans" cxnId="{52A17F9A-5B17-4BE2-A1CA-13AC435A7C0F}">
      <dgm:prSet/>
      <dgm:spPr/>
      <dgm:t>
        <a:bodyPr/>
        <a:lstStyle/>
        <a:p>
          <a:pPr>
            <a:lnSpc>
              <a:spcPct val="100000"/>
            </a:lnSpc>
          </a:pPr>
          <a:endParaRPr lang="en-US"/>
        </a:p>
      </dgm:t>
    </dgm:pt>
    <dgm:pt modelId="{A8A5D63A-35C0-4449-92B1-367860C19E80}">
      <dgm:prSet/>
      <dgm:spPr/>
      <dgm:t>
        <a:bodyPr/>
        <a:lstStyle/>
        <a:p>
          <a:pPr>
            <a:lnSpc>
              <a:spcPct val="100000"/>
            </a:lnSpc>
          </a:pPr>
          <a:r>
            <a:rPr lang="en-US"/>
            <a:t>Business intelligence: trend analysis from reviews</a:t>
          </a:r>
        </a:p>
      </dgm:t>
    </dgm:pt>
    <dgm:pt modelId="{90CCBB11-1B6C-4F99-B0D6-4AF281E2054E}" type="parTrans" cxnId="{349835C1-31CC-4465-8AB6-7C8CE46BA6CD}">
      <dgm:prSet/>
      <dgm:spPr/>
      <dgm:t>
        <a:bodyPr/>
        <a:lstStyle/>
        <a:p>
          <a:endParaRPr lang="en-US"/>
        </a:p>
      </dgm:t>
    </dgm:pt>
    <dgm:pt modelId="{E4D89EE2-5905-48F9-9A82-E49AD1E23268}" type="sibTrans" cxnId="{349835C1-31CC-4465-8AB6-7C8CE46BA6CD}">
      <dgm:prSet/>
      <dgm:spPr/>
      <dgm:t>
        <a:bodyPr/>
        <a:lstStyle/>
        <a:p>
          <a:endParaRPr lang="en-US"/>
        </a:p>
      </dgm:t>
    </dgm:pt>
    <dgm:pt modelId="{8F9BCC57-1B74-46BB-8CDC-64CB22AD557F}" type="pres">
      <dgm:prSet presAssocID="{025C25CF-D1F4-42DE-8733-8C586F095CED}" presName="root" presStyleCnt="0">
        <dgm:presLayoutVars>
          <dgm:dir/>
          <dgm:resizeHandles val="exact"/>
        </dgm:presLayoutVars>
      </dgm:prSet>
      <dgm:spPr/>
    </dgm:pt>
    <dgm:pt modelId="{18F8A93C-5CE9-4FB6-AC8A-54ED75694FA9}" type="pres">
      <dgm:prSet presAssocID="{025C25CF-D1F4-42DE-8733-8C586F095CED}" presName="container" presStyleCnt="0">
        <dgm:presLayoutVars>
          <dgm:dir/>
          <dgm:resizeHandles val="exact"/>
        </dgm:presLayoutVars>
      </dgm:prSet>
      <dgm:spPr/>
    </dgm:pt>
    <dgm:pt modelId="{3B244AF0-2886-4687-A873-45270B97C745}" type="pres">
      <dgm:prSet presAssocID="{DA0719C7-A25C-4337-9A84-A8D4EDB835EE}" presName="compNode" presStyleCnt="0"/>
      <dgm:spPr/>
    </dgm:pt>
    <dgm:pt modelId="{0BA2FB3D-C7D0-4A9C-9798-21A6542D471D}" type="pres">
      <dgm:prSet presAssocID="{DA0719C7-A25C-4337-9A84-A8D4EDB835EE}" presName="iconBgRect" presStyleLbl="bgShp" presStyleIdx="0" presStyleCnt="4"/>
      <dgm:spPr/>
    </dgm:pt>
    <dgm:pt modelId="{7861F07C-B84A-4FD9-A6B3-7B1E73FC2999}" type="pres">
      <dgm:prSet presAssocID="{DA0719C7-A25C-4337-9A84-A8D4EDB835E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8A63D5E0-DE79-405C-BADE-21B744A522B0}" type="pres">
      <dgm:prSet presAssocID="{DA0719C7-A25C-4337-9A84-A8D4EDB835EE}" presName="spaceRect" presStyleCnt="0"/>
      <dgm:spPr/>
    </dgm:pt>
    <dgm:pt modelId="{FDAA708B-9E2B-4AFF-BE04-98DB6F39E331}" type="pres">
      <dgm:prSet presAssocID="{DA0719C7-A25C-4337-9A84-A8D4EDB835EE}" presName="textRect" presStyleLbl="revTx" presStyleIdx="0" presStyleCnt="4">
        <dgm:presLayoutVars>
          <dgm:chMax val="1"/>
          <dgm:chPref val="1"/>
        </dgm:presLayoutVars>
      </dgm:prSet>
      <dgm:spPr/>
    </dgm:pt>
    <dgm:pt modelId="{3D0C3B26-1B1B-455E-825C-91092AA6A1AA}" type="pres">
      <dgm:prSet presAssocID="{F9371D2C-6AE1-4387-9395-0AB4902D62CF}" presName="sibTrans" presStyleLbl="sibTrans2D1" presStyleIdx="0" presStyleCnt="0"/>
      <dgm:spPr/>
    </dgm:pt>
    <dgm:pt modelId="{9067FA16-3886-4E29-A2B4-45F6588DEABC}" type="pres">
      <dgm:prSet presAssocID="{A5CEBD84-6489-4013-8085-4398B0820F1D}" presName="compNode" presStyleCnt="0"/>
      <dgm:spPr/>
    </dgm:pt>
    <dgm:pt modelId="{BD1D1B16-8EE4-47BA-B330-9D1714E6CB9E}" type="pres">
      <dgm:prSet presAssocID="{A5CEBD84-6489-4013-8085-4398B0820F1D}" presName="iconBgRect" presStyleLbl="bgShp" presStyleIdx="1" presStyleCnt="4"/>
      <dgm:spPr/>
    </dgm:pt>
    <dgm:pt modelId="{9337CE0C-3C24-459E-A6B2-A1CF07FDA643}" type="pres">
      <dgm:prSet presAssocID="{A5CEBD84-6489-4013-8085-4398B0820F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B4D8F82C-825E-4140-9344-BFA472391D8D}" type="pres">
      <dgm:prSet presAssocID="{A5CEBD84-6489-4013-8085-4398B0820F1D}" presName="spaceRect" presStyleCnt="0"/>
      <dgm:spPr/>
    </dgm:pt>
    <dgm:pt modelId="{11AE5F63-32C8-48A8-A8F8-F4ABF84326FB}" type="pres">
      <dgm:prSet presAssocID="{A5CEBD84-6489-4013-8085-4398B0820F1D}" presName="textRect" presStyleLbl="revTx" presStyleIdx="1" presStyleCnt="4">
        <dgm:presLayoutVars>
          <dgm:chMax val="1"/>
          <dgm:chPref val="1"/>
        </dgm:presLayoutVars>
      </dgm:prSet>
      <dgm:spPr/>
    </dgm:pt>
    <dgm:pt modelId="{DDBA3205-A153-4278-8353-AD11C3634EBB}" type="pres">
      <dgm:prSet presAssocID="{36461232-5D2A-4C7F-889F-6A0785F7F77A}" presName="sibTrans" presStyleLbl="sibTrans2D1" presStyleIdx="0" presStyleCnt="0"/>
      <dgm:spPr/>
    </dgm:pt>
    <dgm:pt modelId="{BE3F98CC-1B72-4D85-A52F-D5870FA648B3}" type="pres">
      <dgm:prSet presAssocID="{F4EDB64A-703A-43BE-88D3-15C70EE29D29}" presName="compNode" presStyleCnt="0"/>
      <dgm:spPr/>
    </dgm:pt>
    <dgm:pt modelId="{9E4AC679-6117-43DD-9379-8F1D1637D49F}" type="pres">
      <dgm:prSet presAssocID="{F4EDB64A-703A-43BE-88D3-15C70EE29D29}" presName="iconBgRect" presStyleLbl="bgShp" presStyleIdx="2" presStyleCnt="4"/>
      <dgm:spPr/>
    </dgm:pt>
    <dgm:pt modelId="{972B65EB-4EAF-42CF-8B60-91FCAB3B400C}" type="pres">
      <dgm:prSet presAssocID="{F4EDB64A-703A-43BE-88D3-15C70EE29D2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29A95861-9175-4922-80AD-6F739D11080E}" type="pres">
      <dgm:prSet presAssocID="{F4EDB64A-703A-43BE-88D3-15C70EE29D29}" presName="spaceRect" presStyleCnt="0"/>
      <dgm:spPr/>
    </dgm:pt>
    <dgm:pt modelId="{AD25CA14-7673-4520-8433-4EC2345A8479}" type="pres">
      <dgm:prSet presAssocID="{F4EDB64A-703A-43BE-88D3-15C70EE29D29}" presName="textRect" presStyleLbl="revTx" presStyleIdx="2" presStyleCnt="4">
        <dgm:presLayoutVars>
          <dgm:chMax val="1"/>
          <dgm:chPref val="1"/>
        </dgm:presLayoutVars>
      </dgm:prSet>
      <dgm:spPr/>
    </dgm:pt>
    <dgm:pt modelId="{4BA043CE-1018-4AA1-9696-BEC04C1B48DA}" type="pres">
      <dgm:prSet presAssocID="{0DDD9DEF-DA2D-44D7-851D-825EE32771AA}" presName="sibTrans" presStyleLbl="sibTrans2D1" presStyleIdx="0" presStyleCnt="0"/>
      <dgm:spPr/>
    </dgm:pt>
    <dgm:pt modelId="{C6A77197-1235-4E5B-96C9-150DB221B522}" type="pres">
      <dgm:prSet presAssocID="{A8A5D63A-35C0-4449-92B1-367860C19E80}" presName="compNode" presStyleCnt="0"/>
      <dgm:spPr/>
    </dgm:pt>
    <dgm:pt modelId="{2DA1BB62-5BD8-4CFA-BB2A-36B524CF449E}" type="pres">
      <dgm:prSet presAssocID="{A8A5D63A-35C0-4449-92B1-367860C19E80}" presName="iconBgRect" presStyleLbl="bgShp" presStyleIdx="3" presStyleCnt="4"/>
      <dgm:spPr/>
    </dgm:pt>
    <dgm:pt modelId="{C2F67A86-9FD2-49DB-9EDD-01D92063E955}" type="pres">
      <dgm:prSet presAssocID="{A8A5D63A-35C0-4449-92B1-367860C19E8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F7582F68-BC56-4C7D-97F6-EB623FE3FFFE}" type="pres">
      <dgm:prSet presAssocID="{A8A5D63A-35C0-4449-92B1-367860C19E80}" presName="spaceRect" presStyleCnt="0"/>
      <dgm:spPr/>
    </dgm:pt>
    <dgm:pt modelId="{F8D7B46F-5278-47DB-A82E-FC446E4DCE21}" type="pres">
      <dgm:prSet presAssocID="{A8A5D63A-35C0-4449-92B1-367860C19E80}" presName="textRect" presStyleLbl="revTx" presStyleIdx="3" presStyleCnt="4">
        <dgm:presLayoutVars>
          <dgm:chMax val="1"/>
          <dgm:chPref val="1"/>
        </dgm:presLayoutVars>
      </dgm:prSet>
      <dgm:spPr/>
    </dgm:pt>
  </dgm:ptLst>
  <dgm:cxnLst>
    <dgm:cxn modelId="{E5A1463B-6171-4176-8741-A37781FB0DE0}" type="presOf" srcId="{F9371D2C-6AE1-4387-9395-0AB4902D62CF}" destId="{3D0C3B26-1B1B-455E-825C-91092AA6A1AA}" srcOrd="0" destOrd="0" presId="urn:microsoft.com/office/officeart/2018/2/layout/IconCircleList"/>
    <dgm:cxn modelId="{3078583F-C3B8-409C-B49C-6C3554E535F5}" type="presOf" srcId="{F4EDB64A-703A-43BE-88D3-15C70EE29D29}" destId="{AD25CA14-7673-4520-8433-4EC2345A8479}" srcOrd="0" destOrd="0" presId="urn:microsoft.com/office/officeart/2018/2/layout/IconCircleList"/>
    <dgm:cxn modelId="{BDB05E5C-850A-404B-9EAD-C7EBB122790C}" srcId="{025C25CF-D1F4-42DE-8733-8C586F095CED}" destId="{DA0719C7-A25C-4337-9A84-A8D4EDB835EE}" srcOrd="0" destOrd="0" parTransId="{A81D76F0-E743-4A2F-AA3B-B6265C81AC2A}" sibTransId="{F9371D2C-6AE1-4387-9395-0AB4902D62CF}"/>
    <dgm:cxn modelId="{7ACEE84C-0061-48BA-91A8-33F3E7F029DF}" type="presOf" srcId="{DA0719C7-A25C-4337-9A84-A8D4EDB835EE}" destId="{FDAA708B-9E2B-4AFF-BE04-98DB6F39E331}" srcOrd="0" destOrd="0" presId="urn:microsoft.com/office/officeart/2018/2/layout/IconCircleList"/>
    <dgm:cxn modelId="{80A18F58-4912-4B8E-9530-82C24240FD96}" srcId="{025C25CF-D1F4-42DE-8733-8C586F095CED}" destId="{A5CEBD84-6489-4013-8085-4398B0820F1D}" srcOrd="1" destOrd="0" parTransId="{32D2BCF4-D0D9-4CDD-B70F-82E412718B14}" sibTransId="{36461232-5D2A-4C7F-889F-6A0785F7F77A}"/>
    <dgm:cxn modelId="{09B95C97-279E-46E9-B964-16E15499C7DA}" type="presOf" srcId="{0DDD9DEF-DA2D-44D7-851D-825EE32771AA}" destId="{4BA043CE-1018-4AA1-9696-BEC04C1B48DA}" srcOrd="0" destOrd="0" presId="urn:microsoft.com/office/officeart/2018/2/layout/IconCircleList"/>
    <dgm:cxn modelId="{52A17F9A-5B17-4BE2-A1CA-13AC435A7C0F}" srcId="{025C25CF-D1F4-42DE-8733-8C586F095CED}" destId="{F4EDB64A-703A-43BE-88D3-15C70EE29D29}" srcOrd="2" destOrd="0" parTransId="{243FF469-08A3-4531-940E-35C392955B7F}" sibTransId="{0DDD9DEF-DA2D-44D7-851D-825EE32771AA}"/>
    <dgm:cxn modelId="{D2CA50A9-9DD8-4E05-8592-C14F3DDA8C2B}" type="presOf" srcId="{025C25CF-D1F4-42DE-8733-8C586F095CED}" destId="{8F9BCC57-1B74-46BB-8CDC-64CB22AD557F}" srcOrd="0" destOrd="0" presId="urn:microsoft.com/office/officeart/2018/2/layout/IconCircleList"/>
    <dgm:cxn modelId="{BD1E7EAD-AA70-485C-BD41-9B5C75B4F2A3}" type="presOf" srcId="{A8A5D63A-35C0-4449-92B1-367860C19E80}" destId="{F8D7B46F-5278-47DB-A82E-FC446E4DCE21}" srcOrd="0" destOrd="0" presId="urn:microsoft.com/office/officeart/2018/2/layout/IconCircleList"/>
    <dgm:cxn modelId="{349835C1-31CC-4465-8AB6-7C8CE46BA6CD}" srcId="{025C25CF-D1F4-42DE-8733-8C586F095CED}" destId="{A8A5D63A-35C0-4449-92B1-367860C19E80}" srcOrd="3" destOrd="0" parTransId="{90CCBB11-1B6C-4F99-B0D6-4AF281E2054E}" sibTransId="{E4D89EE2-5905-48F9-9A82-E49AD1E23268}"/>
    <dgm:cxn modelId="{09187BD4-EEB2-45DA-B115-F125993210EB}" type="presOf" srcId="{A5CEBD84-6489-4013-8085-4398B0820F1D}" destId="{11AE5F63-32C8-48A8-A8F8-F4ABF84326FB}" srcOrd="0" destOrd="0" presId="urn:microsoft.com/office/officeart/2018/2/layout/IconCircleList"/>
    <dgm:cxn modelId="{C18AA2DB-6F34-4CC3-99FA-36971AED60CD}" type="presOf" srcId="{36461232-5D2A-4C7F-889F-6A0785F7F77A}" destId="{DDBA3205-A153-4278-8353-AD11C3634EBB}" srcOrd="0" destOrd="0" presId="urn:microsoft.com/office/officeart/2018/2/layout/IconCircleList"/>
    <dgm:cxn modelId="{01184E98-8966-477C-8CD2-AC50D5048B12}" type="presParOf" srcId="{8F9BCC57-1B74-46BB-8CDC-64CB22AD557F}" destId="{18F8A93C-5CE9-4FB6-AC8A-54ED75694FA9}" srcOrd="0" destOrd="0" presId="urn:microsoft.com/office/officeart/2018/2/layout/IconCircleList"/>
    <dgm:cxn modelId="{304F930C-A966-4648-8BB9-329A939ED595}" type="presParOf" srcId="{18F8A93C-5CE9-4FB6-AC8A-54ED75694FA9}" destId="{3B244AF0-2886-4687-A873-45270B97C745}" srcOrd="0" destOrd="0" presId="urn:microsoft.com/office/officeart/2018/2/layout/IconCircleList"/>
    <dgm:cxn modelId="{0FE551F5-7605-416B-A2B7-3D43D68C6F93}" type="presParOf" srcId="{3B244AF0-2886-4687-A873-45270B97C745}" destId="{0BA2FB3D-C7D0-4A9C-9798-21A6542D471D}" srcOrd="0" destOrd="0" presId="urn:microsoft.com/office/officeart/2018/2/layout/IconCircleList"/>
    <dgm:cxn modelId="{4763B2EB-3BE0-41C6-8BF1-12803A44E411}" type="presParOf" srcId="{3B244AF0-2886-4687-A873-45270B97C745}" destId="{7861F07C-B84A-4FD9-A6B3-7B1E73FC2999}" srcOrd="1" destOrd="0" presId="urn:microsoft.com/office/officeart/2018/2/layout/IconCircleList"/>
    <dgm:cxn modelId="{32D9C993-2EB5-4CBC-8980-F1D49D04A89F}" type="presParOf" srcId="{3B244AF0-2886-4687-A873-45270B97C745}" destId="{8A63D5E0-DE79-405C-BADE-21B744A522B0}" srcOrd="2" destOrd="0" presId="urn:microsoft.com/office/officeart/2018/2/layout/IconCircleList"/>
    <dgm:cxn modelId="{D994B000-8BD6-4F3C-824F-A41CDA08EA4F}" type="presParOf" srcId="{3B244AF0-2886-4687-A873-45270B97C745}" destId="{FDAA708B-9E2B-4AFF-BE04-98DB6F39E331}" srcOrd="3" destOrd="0" presId="urn:microsoft.com/office/officeart/2018/2/layout/IconCircleList"/>
    <dgm:cxn modelId="{CA0DC054-09A3-47FF-99A5-A3E4D57E89ED}" type="presParOf" srcId="{18F8A93C-5CE9-4FB6-AC8A-54ED75694FA9}" destId="{3D0C3B26-1B1B-455E-825C-91092AA6A1AA}" srcOrd="1" destOrd="0" presId="urn:microsoft.com/office/officeart/2018/2/layout/IconCircleList"/>
    <dgm:cxn modelId="{F7DEDB1B-70FE-4ABB-9F9A-D2DE2CBAC36C}" type="presParOf" srcId="{18F8A93C-5CE9-4FB6-AC8A-54ED75694FA9}" destId="{9067FA16-3886-4E29-A2B4-45F6588DEABC}" srcOrd="2" destOrd="0" presId="urn:microsoft.com/office/officeart/2018/2/layout/IconCircleList"/>
    <dgm:cxn modelId="{C3F49205-FABB-4EB2-BB2A-3D59A6D035AB}" type="presParOf" srcId="{9067FA16-3886-4E29-A2B4-45F6588DEABC}" destId="{BD1D1B16-8EE4-47BA-B330-9D1714E6CB9E}" srcOrd="0" destOrd="0" presId="urn:microsoft.com/office/officeart/2018/2/layout/IconCircleList"/>
    <dgm:cxn modelId="{5DC43458-A0E2-4D33-8122-9EA159C5F86B}" type="presParOf" srcId="{9067FA16-3886-4E29-A2B4-45F6588DEABC}" destId="{9337CE0C-3C24-459E-A6B2-A1CF07FDA643}" srcOrd="1" destOrd="0" presId="urn:microsoft.com/office/officeart/2018/2/layout/IconCircleList"/>
    <dgm:cxn modelId="{9D3F476A-22F7-4066-879D-7636933B316E}" type="presParOf" srcId="{9067FA16-3886-4E29-A2B4-45F6588DEABC}" destId="{B4D8F82C-825E-4140-9344-BFA472391D8D}" srcOrd="2" destOrd="0" presId="urn:microsoft.com/office/officeart/2018/2/layout/IconCircleList"/>
    <dgm:cxn modelId="{454401B2-2CC8-494C-A719-591490A4F531}" type="presParOf" srcId="{9067FA16-3886-4E29-A2B4-45F6588DEABC}" destId="{11AE5F63-32C8-48A8-A8F8-F4ABF84326FB}" srcOrd="3" destOrd="0" presId="urn:microsoft.com/office/officeart/2018/2/layout/IconCircleList"/>
    <dgm:cxn modelId="{670F7AF0-2A7A-431B-9BBA-FDA32CB289E0}" type="presParOf" srcId="{18F8A93C-5CE9-4FB6-AC8A-54ED75694FA9}" destId="{DDBA3205-A153-4278-8353-AD11C3634EBB}" srcOrd="3" destOrd="0" presId="urn:microsoft.com/office/officeart/2018/2/layout/IconCircleList"/>
    <dgm:cxn modelId="{2F6A9C1F-A0C9-47BD-BE96-77FE3ABE8542}" type="presParOf" srcId="{18F8A93C-5CE9-4FB6-AC8A-54ED75694FA9}" destId="{BE3F98CC-1B72-4D85-A52F-D5870FA648B3}" srcOrd="4" destOrd="0" presId="urn:microsoft.com/office/officeart/2018/2/layout/IconCircleList"/>
    <dgm:cxn modelId="{F0D072BF-BE76-4648-B364-4199C4E9AE10}" type="presParOf" srcId="{BE3F98CC-1B72-4D85-A52F-D5870FA648B3}" destId="{9E4AC679-6117-43DD-9379-8F1D1637D49F}" srcOrd="0" destOrd="0" presId="urn:microsoft.com/office/officeart/2018/2/layout/IconCircleList"/>
    <dgm:cxn modelId="{EEBA0920-DAC0-4E90-A941-BA5CDFB8807E}" type="presParOf" srcId="{BE3F98CC-1B72-4D85-A52F-D5870FA648B3}" destId="{972B65EB-4EAF-42CF-8B60-91FCAB3B400C}" srcOrd="1" destOrd="0" presId="urn:microsoft.com/office/officeart/2018/2/layout/IconCircleList"/>
    <dgm:cxn modelId="{5A72BCA7-9D7C-4912-84D5-B2AD89BBB06B}" type="presParOf" srcId="{BE3F98CC-1B72-4D85-A52F-D5870FA648B3}" destId="{29A95861-9175-4922-80AD-6F739D11080E}" srcOrd="2" destOrd="0" presId="urn:microsoft.com/office/officeart/2018/2/layout/IconCircleList"/>
    <dgm:cxn modelId="{6F869184-D4DF-40C1-A885-25D6CE5064A6}" type="presParOf" srcId="{BE3F98CC-1B72-4D85-A52F-D5870FA648B3}" destId="{AD25CA14-7673-4520-8433-4EC2345A8479}" srcOrd="3" destOrd="0" presId="urn:microsoft.com/office/officeart/2018/2/layout/IconCircleList"/>
    <dgm:cxn modelId="{D01C49F2-7797-4B16-9F25-F8147D86DEFF}" type="presParOf" srcId="{18F8A93C-5CE9-4FB6-AC8A-54ED75694FA9}" destId="{4BA043CE-1018-4AA1-9696-BEC04C1B48DA}" srcOrd="5" destOrd="0" presId="urn:microsoft.com/office/officeart/2018/2/layout/IconCircleList"/>
    <dgm:cxn modelId="{6D3EA322-2655-40E1-A1DF-562661BEE290}" type="presParOf" srcId="{18F8A93C-5CE9-4FB6-AC8A-54ED75694FA9}" destId="{C6A77197-1235-4E5B-96C9-150DB221B522}" srcOrd="6" destOrd="0" presId="urn:microsoft.com/office/officeart/2018/2/layout/IconCircleList"/>
    <dgm:cxn modelId="{5968DBC0-6EA7-4281-80D3-31D5EA453A59}" type="presParOf" srcId="{C6A77197-1235-4E5B-96C9-150DB221B522}" destId="{2DA1BB62-5BD8-4CFA-BB2A-36B524CF449E}" srcOrd="0" destOrd="0" presId="urn:microsoft.com/office/officeart/2018/2/layout/IconCircleList"/>
    <dgm:cxn modelId="{48F9A63C-6804-432A-8C01-DDCB5A2954F6}" type="presParOf" srcId="{C6A77197-1235-4E5B-96C9-150DB221B522}" destId="{C2F67A86-9FD2-49DB-9EDD-01D92063E955}" srcOrd="1" destOrd="0" presId="urn:microsoft.com/office/officeart/2018/2/layout/IconCircleList"/>
    <dgm:cxn modelId="{203FDD7D-0DFC-4FDB-93B6-4B4421923D79}" type="presParOf" srcId="{C6A77197-1235-4E5B-96C9-150DB221B522}" destId="{F7582F68-BC56-4C7D-97F6-EB623FE3FFFE}" srcOrd="2" destOrd="0" presId="urn:microsoft.com/office/officeart/2018/2/layout/IconCircleList"/>
    <dgm:cxn modelId="{8413E1BA-B2F4-40FD-88B8-41B668EEC9B6}" type="presParOf" srcId="{C6A77197-1235-4E5B-96C9-150DB221B522}" destId="{F8D7B46F-5278-47DB-A82E-FC446E4DCE21}"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9C1456-1008-47CA-A7FA-873B20A301E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D3B55E1-A4DB-48BB-8DE6-FD6121199898}">
      <dgm:prSet/>
      <dgm:spPr/>
      <dgm:t>
        <a:bodyPr/>
        <a:lstStyle/>
        <a:p>
          <a:r>
            <a:rPr lang="en-US" dirty="0"/>
            <a:t>Add a neutral class for 3-way classification</a:t>
          </a:r>
        </a:p>
      </dgm:t>
    </dgm:pt>
    <dgm:pt modelId="{F4A7BA9B-27E6-4956-975E-B7E60977711E}" type="parTrans" cxnId="{7C4FC33F-8429-43B9-863E-D2DF92133861}">
      <dgm:prSet/>
      <dgm:spPr/>
      <dgm:t>
        <a:bodyPr/>
        <a:lstStyle/>
        <a:p>
          <a:endParaRPr lang="en-US"/>
        </a:p>
      </dgm:t>
    </dgm:pt>
    <dgm:pt modelId="{2BDE38A9-24D3-4BA0-96FD-D627B7DAAD90}" type="sibTrans" cxnId="{7C4FC33F-8429-43B9-863E-D2DF92133861}">
      <dgm:prSet/>
      <dgm:spPr/>
      <dgm:t>
        <a:bodyPr/>
        <a:lstStyle/>
        <a:p>
          <a:endParaRPr lang="en-US"/>
        </a:p>
      </dgm:t>
    </dgm:pt>
    <dgm:pt modelId="{EA834387-E850-4019-963A-EEB21683CFF5}">
      <dgm:prSet/>
      <dgm:spPr/>
      <dgm:t>
        <a:bodyPr/>
        <a:lstStyle/>
        <a:p>
          <a:r>
            <a:rPr lang="en-US"/>
            <a:t>Explore more advanced transformer models (e.g., RoBERTa, BERTweet)</a:t>
          </a:r>
        </a:p>
      </dgm:t>
    </dgm:pt>
    <dgm:pt modelId="{A4D3E6D0-729C-4D68-BC26-7C96905F780A}" type="parTrans" cxnId="{BFD8C103-550C-4F19-9F93-C4C136C131AD}">
      <dgm:prSet/>
      <dgm:spPr/>
      <dgm:t>
        <a:bodyPr/>
        <a:lstStyle/>
        <a:p>
          <a:endParaRPr lang="en-US"/>
        </a:p>
      </dgm:t>
    </dgm:pt>
    <dgm:pt modelId="{6E42A949-5F5A-4E67-B83E-FB0CB3665799}" type="sibTrans" cxnId="{BFD8C103-550C-4F19-9F93-C4C136C131AD}">
      <dgm:prSet/>
      <dgm:spPr/>
      <dgm:t>
        <a:bodyPr/>
        <a:lstStyle/>
        <a:p>
          <a:endParaRPr lang="en-US"/>
        </a:p>
      </dgm:t>
    </dgm:pt>
    <dgm:pt modelId="{CE983029-CFE6-4FC8-89FC-9D8E4C27B3C3}">
      <dgm:prSet/>
      <dgm:spPr/>
      <dgm:t>
        <a:bodyPr/>
        <a:lstStyle/>
        <a:p>
          <a:r>
            <a:rPr lang="en-US"/>
            <a:t>Perform domain-specific fine-tuning (e.g., movie vs. product reviews)</a:t>
          </a:r>
        </a:p>
      </dgm:t>
    </dgm:pt>
    <dgm:pt modelId="{F7F72D2D-D2C3-485B-9E86-B70A66974E16}" type="parTrans" cxnId="{1EDF08EF-53CE-4F98-9BDC-C8530F88538C}">
      <dgm:prSet/>
      <dgm:spPr/>
      <dgm:t>
        <a:bodyPr/>
        <a:lstStyle/>
        <a:p>
          <a:endParaRPr lang="en-US"/>
        </a:p>
      </dgm:t>
    </dgm:pt>
    <dgm:pt modelId="{2B465266-FFA5-432A-93BF-94773B6A6E57}" type="sibTrans" cxnId="{1EDF08EF-53CE-4F98-9BDC-C8530F88538C}">
      <dgm:prSet/>
      <dgm:spPr/>
      <dgm:t>
        <a:bodyPr/>
        <a:lstStyle/>
        <a:p>
          <a:endParaRPr lang="en-US"/>
        </a:p>
      </dgm:t>
    </dgm:pt>
    <dgm:pt modelId="{2396455F-5650-47DE-9A4B-FE565E665ECA}">
      <dgm:prSet/>
      <dgm:spPr/>
      <dgm:t>
        <a:bodyPr/>
        <a:lstStyle/>
        <a:p>
          <a:r>
            <a:rPr lang="en-US"/>
            <a:t>Deploy as a Streamlit dashboard or API for real-time use</a:t>
          </a:r>
        </a:p>
      </dgm:t>
    </dgm:pt>
    <dgm:pt modelId="{EEE6AF8D-0527-4B68-988D-6B3EBBE2CF34}" type="parTrans" cxnId="{899CA183-E46E-49C4-B448-D16FA43335F7}">
      <dgm:prSet/>
      <dgm:spPr/>
      <dgm:t>
        <a:bodyPr/>
        <a:lstStyle/>
        <a:p>
          <a:endParaRPr lang="en-US"/>
        </a:p>
      </dgm:t>
    </dgm:pt>
    <dgm:pt modelId="{DCD9AD96-972E-4824-A931-50FA6AE491C8}" type="sibTrans" cxnId="{899CA183-E46E-49C4-B448-D16FA43335F7}">
      <dgm:prSet/>
      <dgm:spPr/>
      <dgm:t>
        <a:bodyPr/>
        <a:lstStyle/>
        <a:p>
          <a:endParaRPr lang="en-US"/>
        </a:p>
      </dgm:t>
    </dgm:pt>
    <dgm:pt modelId="{B2076C2D-E0B6-4117-8E42-8B07DCE61E0D}" type="pres">
      <dgm:prSet presAssocID="{6C9C1456-1008-47CA-A7FA-873B20A301E2}" presName="root" presStyleCnt="0">
        <dgm:presLayoutVars>
          <dgm:dir/>
          <dgm:resizeHandles val="exact"/>
        </dgm:presLayoutVars>
      </dgm:prSet>
      <dgm:spPr/>
    </dgm:pt>
    <dgm:pt modelId="{45F84BC9-742E-47AD-8A86-4C7A294A235E}" type="pres">
      <dgm:prSet presAssocID="{BD3B55E1-A4DB-48BB-8DE6-FD6121199898}" presName="compNode" presStyleCnt="0"/>
      <dgm:spPr/>
    </dgm:pt>
    <dgm:pt modelId="{9B9E563C-610E-4715-8FF3-03D15F522F34}" type="pres">
      <dgm:prSet presAssocID="{BD3B55E1-A4DB-48BB-8DE6-FD6121199898}" presName="bgRect" presStyleLbl="bgShp" presStyleIdx="0" presStyleCnt="4"/>
      <dgm:spPr/>
    </dgm:pt>
    <dgm:pt modelId="{0B65AC0C-E8CE-47E3-A8BC-0435B4B04515}" type="pres">
      <dgm:prSet presAssocID="{BD3B55E1-A4DB-48BB-8DE6-FD61211998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utral Face with No Fill"/>
        </a:ext>
      </dgm:extLst>
    </dgm:pt>
    <dgm:pt modelId="{C0A78A0C-A878-45BF-A836-2084B002BAC2}" type="pres">
      <dgm:prSet presAssocID="{BD3B55E1-A4DB-48BB-8DE6-FD6121199898}" presName="spaceRect" presStyleCnt="0"/>
      <dgm:spPr/>
    </dgm:pt>
    <dgm:pt modelId="{71AB614A-0805-449C-93E7-71E5AF313712}" type="pres">
      <dgm:prSet presAssocID="{BD3B55E1-A4DB-48BB-8DE6-FD6121199898}" presName="parTx" presStyleLbl="revTx" presStyleIdx="0" presStyleCnt="4">
        <dgm:presLayoutVars>
          <dgm:chMax val="0"/>
          <dgm:chPref val="0"/>
        </dgm:presLayoutVars>
      </dgm:prSet>
      <dgm:spPr/>
    </dgm:pt>
    <dgm:pt modelId="{C9C3F49D-9DD3-4564-BBB9-F612AC0CD33B}" type="pres">
      <dgm:prSet presAssocID="{2BDE38A9-24D3-4BA0-96FD-D627B7DAAD90}" presName="sibTrans" presStyleCnt="0"/>
      <dgm:spPr/>
    </dgm:pt>
    <dgm:pt modelId="{50C3D044-6284-4545-B477-CB96E20CB45D}" type="pres">
      <dgm:prSet presAssocID="{EA834387-E850-4019-963A-EEB21683CFF5}" presName="compNode" presStyleCnt="0"/>
      <dgm:spPr/>
    </dgm:pt>
    <dgm:pt modelId="{33B1C88B-8F23-4432-81DA-24FD825AE8B3}" type="pres">
      <dgm:prSet presAssocID="{EA834387-E850-4019-963A-EEB21683CFF5}" presName="bgRect" presStyleLbl="bgShp" presStyleIdx="1" presStyleCnt="4"/>
      <dgm:spPr/>
    </dgm:pt>
    <dgm:pt modelId="{B3D840D3-7D55-484B-A845-85FCFF687E8B}" type="pres">
      <dgm:prSet presAssocID="{EA834387-E850-4019-963A-EEB21683CF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E635C3A7-22F2-4244-AFF6-293D237E9B0F}" type="pres">
      <dgm:prSet presAssocID="{EA834387-E850-4019-963A-EEB21683CFF5}" presName="spaceRect" presStyleCnt="0"/>
      <dgm:spPr/>
    </dgm:pt>
    <dgm:pt modelId="{CA070556-3EEF-4DF5-B690-86DC90C7E7A4}" type="pres">
      <dgm:prSet presAssocID="{EA834387-E850-4019-963A-EEB21683CFF5}" presName="parTx" presStyleLbl="revTx" presStyleIdx="1" presStyleCnt="4">
        <dgm:presLayoutVars>
          <dgm:chMax val="0"/>
          <dgm:chPref val="0"/>
        </dgm:presLayoutVars>
      </dgm:prSet>
      <dgm:spPr/>
    </dgm:pt>
    <dgm:pt modelId="{E1DC14EB-0289-4ACE-A069-A197842B2516}" type="pres">
      <dgm:prSet presAssocID="{6E42A949-5F5A-4E67-B83E-FB0CB3665799}" presName="sibTrans" presStyleCnt="0"/>
      <dgm:spPr/>
    </dgm:pt>
    <dgm:pt modelId="{47B5F9BE-100A-4166-8FF4-35BCBD2A1A60}" type="pres">
      <dgm:prSet presAssocID="{CE983029-CFE6-4FC8-89FC-9D8E4C27B3C3}" presName="compNode" presStyleCnt="0"/>
      <dgm:spPr/>
    </dgm:pt>
    <dgm:pt modelId="{284A4B10-7FCF-44CA-9F40-3D6C28E2DB06}" type="pres">
      <dgm:prSet presAssocID="{CE983029-CFE6-4FC8-89FC-9D8E4C27B3C3}" presName="bgRect" presStyleLbl="bgShp" presStyleIdx="2" presStyleCnt="4"/>
      <dgm:spPr/>
    </dgm:pt>
    <dgm:pt modelId="{CF4784CF-ED06-4B81-A3C6-584352097F50}" type="pres">
      <dgm:prSet presAssocID="{CE983029-CFE6-4FC8-89FC-9D8E4C27B3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E467365D-E578-4803-811E-19BC2FB9E179}" type="pres">
      <dgm:prSet presAssocID="{CE983029-CFE6-4FC8-89FC-9D8E4C27B3C3}" presName="spaceRect" presStyleCnt="0"/>
      <dgm:spPr/>
    </dgm:pt>
    <dgm:pt modelId="{F5BCCD70-1DF2-456E-BB39-EDFAEFD07AB6}" type="pres">
      <dgm:prSet presAssocID="{CE983029-CFE6-4FC8-89FC-9D8E4C27B3C3}" presName="parTx" presStyleLbl="revTx" presStyleIdx="2" presStyleCnt="4">
        <dgm:presLayoutVars>
          <dgm:chMax val="0"/>
          <dgm:chPref val="0"/>
        </dgm:presLayoutVars>
      </dgm:prSet>
      <dgm:spPr/>
    </dgm:pt>
    <dgm:pt modelId="{F6908C0F-72D8-4D07-9037-D93AA22C0903}" type="pres">
      <dgm:prSet presAssocID="{2B465266-FFA5-432A-93BF-94773B6A6E57}" presName="sibTrans" presStyleCnt="0"/>
      <dgm:spPr/>
    </dgm:pt>
    <dgm:pt modelId="{21A3B0D7-F87E-4E8D-BCC4-82AF67279B71}" type="pres">
      <dgm:prSet presAssocID="{2396455F-5650-47DE-9A4B-FE565E665ECA}" presName="compNode" presStyleCnt="0"/>
      <dgm:spPr/>
    </dgm:pt>
    <dgm:pt modelId="{FBB51607-BF61-4A00-89E2-BD6EF1CBA4AE}" type="pres">
      <dgm:prSet presAssocID="{2396455F-5650-47DE-9A4B-FE565E665ECA}" presName="bgRect" presStyleLbl="bgShp" presStyleIdx="3" presStyleCnt="4"/>
      <dgm:spPr/>
    </dgm:pt>
    <dgm:pt modelId="{C52DA9DB-A573-4881-A2BC-34399704AFA0}" type="pres">
      <dgm:prSet presAssocID="{2396455F-5650-47DE-9A4B-FE565E665E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67AC863A-404F-439C-8CAE-321F593B4A76}" type="pres">
      <dgm:prSet presAssocID="{2396455F-5650-47DE-9A4B-FE565E665ECA}" presName="spaceRect" presStyleCnt="0"/>
      <dgm:spPr/>
    </dgm:pt>
    <dgm:pt modelId="{DDC2DC8C-99B7-46C3-93A2-29A22B2B587B}" type="pres">
      <dgm:prSet presAssocID="{2396455F-5650-47DE-9A4B-FE565E665ECA}" presName="parTx" presStyleLbl="revTx" presStyleIdx="3" presStyleCnt="4">
        <dgm:presLayoutVars>
          <dgm:chMax val="0"/>
          <dgm:chPref val="0"/>
        </dgm:presLayoutVars>
      </dgm:prSet>
      <dgm:spPr/>
    </dgm:pt>
  </dgm:ptLst>
  <dgm:cxnLst>
    <dgm:cxn modelId="{BFD8C103-550C-4F19-9F93-C4C136C131AD}" srcId="{6C9C1456-1008-47CA-A7FA-873B20A301E2}" destId="{EA834387-E850-4019-963A-EEB21683CFF5}" srcOrd="1" destOrd="0" parTransId="{A4D3E6D0-729C-4D68-BC26-7C96905F780A}" sibTransId="{6E42A949-5F5A-4E67-B83E-FB0CB3665799}"/>
    <dgm:cxn modelId="{59307D26-4E19-4566-B855-6396CA044995}" type="presOf" srcId="{6C9C1456-1008-47CA-A7FA-873B20A301E2}" destId="{B2076C2D-E0B6-4117-8E42-8B07DCE61E0D}" srcOrd="0" destOrd="0" presId="urn:microsoft.com/office/officeart/2018/2/layout/IconVerticalSolidList"/>
    <dgm:cxn modelId="{7C4FC33F-8429-43B9-863E-D2DF92133861}" srcId="{6C9C1456-1008-47CA-A7FA-873B20A301E2}" destId="{BD3B55E1-A4DB-48BB-8DE6-FD6121199898}" srcOrd="0" destOrd="0" parTransId="{F4A7BA9B-27E6-4956-975E-B7E60977711E}" sibTransId="{2BDE38A9-24D3-4BA0-96FD-D627B7DAAD90}"/>
    <dgm:cxn modelId="{5D7C2A66-50EA-4E73-A7C6-59A823DEA7FD}" type="presOf" srcId="{EA834387-E850-4019-963A-EEB21683CFF5}" destId="{CA070556-3EEF-4DF5-B690-86DC90C7E7A4}" srcOrd="0" destOrd="0" presId="urn:microsoft.com/office/officeart/2018/2/layout/IconVerticalSolidList"/>
    <dgm:cxn modelId="{32DE6566-F268-478C-A4D8-51B696040B3F}" type="presOf" srcId="{BD3B55E1-A4DB-48BB-8DE6-FD6121199898}" destId="{71AB614A-0805-449C-93E7-71E5AF313712}" srcOrd="0" destOrd="0" presId="urn:microsoft.com/office/officeart/2018/2/layout/IconVerticalSolidList"/>
    <dgm:cxn modelId="{82336152-24E7-46C8-AACB-D5E88661CE05}" type="presOf" srcId="{2396455F-5650-47DE-9A4B-FE565E665ECA}" destId="{DDC2DC8C-99B7-46C3-93A2-29A22B2B587B}" srcOrd="0" destOrd="0" presId="urn:microsoft.com/office/officeart/2018/2/layout/IconVerticalSolidList"/>
    <dgm:cxn modelId="{899CA183-E46E-49C4-B448-D16FA43335F7}" srcId="{6C9C1456-1008-47CA-A7FA-873B20A301E2}" destId="{2396455F-5650-47DE-9A4B-FE565E665ECA}" srcOrd="3" destOrd="0" parTransId="{EEE6AF8D-0527-4B68-988D-6B3EBBE2CF34}" sibTransId="{DCD9AD96-972E-4824-A931-50FA6AE491C8}"/>
    <dgm:cxn modelId="{B8508DD7-F76C-4BBE-8883-04CE71EFEE71}" type="presOf" srcId="{CE983029-CFE6-4FC8-89FC-9D8E4C27B3C3}" destId="{F5BCCD70-1DF2-456E-BB39-EDFAEFD07AB6}" srcOrd="0" destOrd="0" presId="urn:microsoft.com/office/officeart/2018/2/layout/IconVerticalSolidList"/>
    <dgm:cxn modelId="{1EDF08EF-53CE-4F98-9BDC-C8530F88538C}" srcId="{6C9C1456-1008-47CA-A7FA-873B20A301E2}" destId="{CE983029-CFE6-4FC8-89FC-9D8E4C27B3C3}" srcOrd="2" destOrd="0" parTransId="{F7F72D2D-D2C3-485B-9E86-B70A66974E16}" sibTransId="{2B465266-FFA5-432A-93BF-94773B6A6E57}"/>
    <dgm:cxn modelId="{80583D31-750D-44F5-91B5-4F9696B3C0E1}" type="presParOf" srcId="{B2076C2D-E0B6-4117-8E42-8B07DCE61E0D}" destId="{45F84BC9-742E-47AD-8A86-4C7A294A235E}" srcOrd="0" destOrd="0" presId="urn:microsoft.com/office/officeart/2018/2/layout/IconVerticalSolidList"/>
    <dgm:cxn modelId="{D04DB24F-69CF-435C-B448-7BB3D7AC0C7D}" type="presParOf" srcId="{45F84BC9-742E-47AD-8A86-4C7A294A235E}" destId="{9B9E563C-610E-4715-8FF3-03D15F522F34}" srcOrd="0" destOrd="0" presId="urn:microsoft.com/office/officeart/2018/2/layout/IconVerticalSolidList"/>
    <dgm:cxn modelId="{5A678914-9505-4AB8-9149-A656F878DFD7}" type="presParOf" srcId="{45F84BC9-742E-47AD-8A86-4C7A294A235E}" destId="{0B65AC0C-E8CE-47E3-A8BC-0435B4B04515}" srcOrd="1" destOrd="0" presId="urn:microsoft.com/office/officeart/2018/2/layout/IconVerticalSolidList"/>
    <dgm:cxn modelId="{0CFF8EEE-55F3-4A03-9404-7838AA0E6B59}" type="presParOf" srcId="{45F84BC9-742E-47AD-8A86-4C7A294A235E}" destId="{C0A78A0C-A878-45BF-A836-2084B002BAC2}" srcOrd="2" destOrd="0" presId="urn:microsoft.com/office/officeart/2018/2/layout/IconVerticalSolidList"/>
    <dgm:cxn modelId="{FFE9ADFD-5778-4CB2-94CA-F2BF9B210C94}" type="presParOf" srcId="{45F84BC9-742E-47AD-8A86-4C7A294A235E}" destId="{71AB614A-0805-449C-93E7-71E5AF313712}" srcOrd="3" destOrd="0" presId="urn:microsoft.com/office/officeart/2018/2/layout/IconVerticalSolidList"/>
    <dgm:cxn modelId="{C9BC0A01-737E-45CD-816D-5A28BC08B3AB}" type="presParOf" srcId="{B2076C2D-E0B6-4117-8E42-8B07DCE61E0D}" destId="{C9C3F49D-9DD3-4564-BBB9-F612AC0CD33B}" srcOrd="1" destOrd="0" presId="urn:microsoft.com/office/officeart/2018/2/layout/IconVerticalSolidList"/>
    <dgm:cxn modelId="{E576762E-A58F-496B-8114-87F30A0CA2F7}" type="presParOf" srcId="{B2076C2D-E0B6-4117-8E42-8B07DCE61E0D}" destId="{50C3D044-6284-4545-B477-CB96E20CB45D}" srcOrd="2" destOrd="0" presId="urn:microsoft.com/office/officeart/2018/2/layout/IconVerticalSolidList"/>
    <dgm:cxn modelId="{4D2A822C-80B7-41E8-AAAD-031B0DB99FD6}" type="presParOf" srcId="{50C3D044-6284-4545-B477-CB96E20CB45D}" destId="{33B1C88B-8F23-4432-81DA-24FD825AE8B3}" srcOrd="0" destOrd="0" presId="urn:microsoft.com/office/officeart/2018/2/layout/IconVerticalSolidList"/>
    <dgm:cxn modelId="{4C28A56E-3A09-4860-8AFF-27E80AC3F22F}" type="presParOf" srcId="{50C3D044-6284-4545-B477-CB96E20CB45D}" destId="{B3D840D3-7D55-484B-A845-85FCFF687E8B}" srcOrd="1" destOrd="0" presId="urn:microsoft.com/office/officeart/2018/2/layout/IconVerticalSolidList"/>
    <dgm:cxn modelId="{2EB77D21-5C1E-4B60-8182-BFC5CB26A927}" type="presParOf" srcId="{50C3D044-6284-4545-B477-CB96E20CB45D}" destId="{E635C3A7-22F2-4244-AFF6-293D237E9B0F}" srcOrd="2" destOrd="0" presId="urn:microsoft.com/office/officeart/2018/2/layout/IconVerticalSolidList"/>
    <dgm:cxn modelId="{D1A2ABBC-D7F2-4FA3-9F78-EF0FE1176D88}" type="presParOf" srcId="{50C3D044-6284-4545-B477-CB96E20CB45D}" destId="{CA070556-3EEF-4DF5-B690-86DC90C7E7A4}" srcOrd="3" destOrd="0" presId="urn:microsoft.com/office/officeart/2018/2/layout/IconVerticalSolidList"/>
    <dgm:cxn modelId="{A8BB30C2-A27F-4391-911B-972E3EBF25BC}" type="presParOf" srcId="{B2076C2D-E0B6-4117-8E42-8B07DCE61E0D}" destId="{E1DC14EB-0289-4ACE-A069-A197842B2516}" srcOrd="3" destOrd="0" presId="urn:microsoft.com/office/officeart/2018/2/layout/IconVerticalSolidList"/>
    <dgm:cxn modelId="{887F8CFE-EAAF-479F-928A-0BB3B7AD135E}" type="presParOf" srcId="{B2076C2D-E0B6-4117-8E42-8B07DCE61E0D}" destId="{47B5F9BE-100A-4166-8FF4-35BCBD2A1A60}" srcOrd="4" destOrd="0" presId="urn:microsoft.com/office/officeart/2018/2/layout/IconVerticalSolidList"/>
    <dgm:cxn modelId="{AB379A12-18FE-4882-B5F2-F04930A9986C}" type="presParOf" srcId="{47B5F9BE-100A-4166-8FF4-35BCBD2A1A60}" destId="{284A4B10-7FCF-44CA-9F40-3D6C28E2DB06}" srcOrd="0" destOrd="0" presId="urn:microsoft.com/office/officeart/2018/2/layout/IconVerticalSolidList"/>
    <dgm:cxn modelId="{E4E07CAD-EA9A-443D-B6DE-3B6F44D5B2EC}" type="presParOf" srcId="{47B5F9BE-100A-4166-8FF4-35BCBD2A1A60}" destId="{CF4784CF-ED06-4B81-A3C6-584352097F50}" srcOrd="1" destOrd="0" presId="urn:microsoft.com/office/officeart/2018/2/layout/IconVerticalSolidList"/>
    <dgm:cxn modelId="{D1E98D6C-990F-4917-966D-9B6F80CB2CEF}" type="presParOf" srcId="{47B5F9BE-100A-4166-8FF4-35BCBD2A1A60}" destId="{E467365D-E578-4803-811E-19BC2FB9E179}" srcOrd="2" destOrd="0" presId="urn:microsoft.com/office/officeart/2018/2/layout/IconVerticalSolidList"/>
    <dgm:cxn modelId="{426A19C6-F905-43AD-9712-8F769F15E88C}" type="presParOf" srcId="{47B5F9BE-100A-4166-8FF4-35BCBD2A1A60}" destId="{F5BCCD70-1DF2-456E-BB39-EDFAEFD07AB6}" srcOrd="3" destOrd="0" presId="urn:microsoft.com/office/officeart/2018/2/layout/IconVerticalSolidList"/>
    <dgm:cxn modelId="{5927D868-D90B-488C-BBDF-67E5F4CFC12E}" type="presParOf" srcId="{B2076C2D-E0B6-4117-8E42-8B07DCE61E0D}" destId="{F6908C0F-72D8-4D07-9037-D93AA22C0903}" srcOrd="5" destOrd="0" presId="urn:microsoft.com/office/officeart/2018/2/layout/IconVerticalSolidList"/>
    <dgm:cxn modelId="{26CE1EA4-A7AB-4C1D-9692-ECB10E2A318E}" type="presParOf" srcId="{B2076C2D-E0B6-4117-8E42-8B07DCE61E0D}" destId="{21A3B0D7-F87E-4E8D-BCC4-82AF67279B71}" srcOrd="6" destOrd="0" presId="urn:microsoft.com/office/officeart/2018/2/layout/IconVerticalSolidList"/>
    <dgm:cxn modelId="{2750CF62-A1E5-41F6-8707-112D42202816}" type="presParOf" srcId="{21A3B0D7-F87E-4E8D-BCC4-82AF67279B71}" destId="{FBB51607-BF61-4A00-89E2-BD6EF1CBA4AE}" srcOrd="0" destOrd="0" presId="urn:microsoft.com/office/officeart/2018/2/layout/IconVerticalSolidList"/>
    <dgm:cxn modelId="{0E68688B-CE2C-4027-98DC-66776BA54A34}" type="presParOf" srcId="{21A3B0D7-F87E-4E8D-BCC4-82AF67279B71}" destId="{C52DA9DB-A573-4881-A2BC-34399704AFA0}" srcOrd="1" destOrd="0" presId="urn:microsoft.com/office/officeart/2018/2/layout/IconVerticalSolidList"/>
    <dgm:cxn modelId="{0C7455FA-9664-422E-9A4E-E8B984E52F74}" type="presParOf" srcId="{21A3B0D7-F87E-4E8D-BCC4-82AF67279B71}" destId="{67AC863A-404F-439C-8CAE-321F593B4A76}" srcOrd="2" destOrd="0" presId="urn:microsoft.com/office/officeart/2018/2/layout/IconVerticalSolidList"/>
    <dgm:cxn modelId="{67FA7653-E88C-4439-BD00-13CB612CB39C}" type="presParOf" srcId="{21A3B0D7-F87E-4E8D-BCC4-82AF67279B71}" destId="{DDC2DC8C-99B7-46C3-93A2-29A22B2B587B}"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D3648-AD8C-4AF5-B844-612A8641B2FD}">
      <dsp:nvSpPr>
        <dsp:cNvPr id="0" name=""/>
        <dsp:cNvSpPr/>
      </dsp:nvSpPr>
      <dsp:spPr>
        <a:xfrm>
          <a:off x="2147857" y="635896"/>
          <a:ext cx="462511" cy="91440"/>
        </a:xfrm>
        <a:custGeom>
          <a:avLst/>
          <a:gdLst/>
          <a:ahLst/>
          <a:cxnLst/>
          <a:rect l="0" t="0" r="0" b="0"/>
          <a:pathLst>
            <a:path>
              <a:moveTo>
                <a:pt x="0" y="45720"/>
              </a:moveTo>
              <a:lnTo>
                <a:pt x="462511" y="45720"/>
              </a:lnTo>
            </a:path>
          </a:pathLst>
        </a:custGeom>
        <a:noFill/>
        <a:ln w="9525"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785" y="679150"/>
        <a:ext cx="24655" cy="4931"/>
      </dsp:txXfrm>
    </dsp:sp>
    <dsp:sp modelId="{16BB40A7-EEC8-4920-8084-A1B00212DEC8}">
      <dsp:nvSpPr>
        <dsp:cNvPr id="0" name=""/>
        <dsp:cNvSpPr/>
      </dsp:nvSpPr>
      <dsp:spPr>
        <a:xfrm>
          <a:off x="5695" y="38427"/>
          <a:ext cx="2143962" cy="1286377"/>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5056" tIns="110275" rIns="105056" bIns="110275" numCol="1" spcCol="1270" anchor="ctr" anchorCtr="0">
          <a:noAutofit/>
        </a:bodyPr>
        <a:lstStyle/>
        <a:p>
          <a:pPr marL="0" lvl="0" indent="0" algn="ctr" defTabSz="755650">
            <a:lnSpc>
              <a:spcPct val="90000"/>
            </a:lnSpc>
            <a:spcBef>
              <a:spcPct val="0"/>
            </a:spcBef>
            <a:spcAft>
              <a:spcPct val="35000"/>
            </a:spcAft>
            <a:buNone/>
          </a:pPr>
          <a:r>
            <a:rPr lang="en-US" sz="1700" kern="1200" dirty="0"/>
            <a:t>1. Data Cleaning: Removed HTML tags, stopwords, lowercased text.</a:t>
          </a:r>
        </a:p>
      </dsp:txBody>
      <dsp:txXfrm>
        <a:off x="5695" y="38427"/>
        <a:ext cx="2143962" cy="1286377"/>
      </dsp:txXfrm>
    </dsp:sp>
    <dsp:sp modelId="{F7A507E7-038A-4A2F-9041-27D1D00BB0D9}">
      <dsp:nvSpPr>
        <dsp:cNvPr id="0" name=""/>
        <dsp:cNvSpPr/>
      </dsp:nvSpPr>
      <dsp:spPr>
        <a:xfrm>
          <a:off x="4784931" y="635896"/>
          <a:ext cx="462511" cy="91440"/>
        </a:xfrm>
        <a:custGeom>
          <a:avLst/>
          <a:gdLst/>
          <a:ahLst/>
          <a:cxnLst/>
          <a:rect l="0" t="0" r="0" b="0"/>
          <a:pathLst>
            <a:path>
              <a:moveTo>
                <a:pt x="0" y="45720"/>
              </a:moveTo>
              <a:lnTo>
                <a:pt x="462511" y="45720"/>
              </a:lnTo>
            </a:path>
          </a:pathLst>
        </a:custGeom>
        <a:noFill/>
        <a:ln w="9525"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03858" y="679150"/>
        <a:ext cx="24655" cy="4931"/>
      </dsp:txXfrm>
    </dsp:sp>
    <dsp:sp modelId="{30EA5F38-C68C-4081-AB1D-C743985F8CA6}">
      <dsp:nvSpPr>
        <dsp:cNvPr id="0" name=""/>
        <dsp:cNvSpPr/>
      </dsp:nvSpPr>
      <dsp:spPr>
        <a:xfrm>
          <a:off x="2642768" y="38427"/>
          <a:ext cx="2143962" cy="1286377"/>
        </a:xfrm>
        <a:prstGeom prst="rect">
          <a:avLst/>
        </a:prstGeom>
        <a:gradFill rotWithShape="0">
          <a:gsLst>
            <a:gs pos="0">
              <a:schemeClr val="accent3">
                <a:hueOff val="1003631"/>
                <a:satOff val="2086"/>
                <a:lumOff val="-392"/>
                <a:alphaOff val="0"/>
                <a:tint val="94000"/>
                <a:satMod val="105000"/>
                <a:lumMod val="102000"/>
              </a:schemeClr>
            </a:gs>
            <a:gs pos="100000">
              <a:schemeClr val="accent3">
                <a:hueOff val="1003631"/>
                <a:satOff val="2086"/>
                <a:lumOff val="-39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5056" tIns="110275" rIns="105056" bIns="110275" numCol="1" spcCol="1270" anchor="ctr" anchorCtr="0">
          <a:noAutofit/>
        </a:bodyPr>
        <a:lstStyle/>
        <a:p>
          <a:pPr marL="0" lvl="0" indent="0" algn="ctr" defTabSz="755650">
            <a:lnSpc>
              <a:spcPct val="90000"/>
            </a:lnSpc>
            <a:spcBef>
              <a:spcPct val="0"/>
            </a:spcBef>
            <a:spcAft>
              <a:spcPct val="35000"/>
            </a:spcAft>
            <a:buNone/>
          </a:pPr>
          <a:r>
            <a:rPr lang="en-US" sz="1700" kern="1200" dirty="0"/>
            <a:t>2. Feature Engineering: TF-IDF applied; sentiment encoded (pos=1, neg=0).</a:t>
          </a:r>
        </a:p>
      </dsp:txBody>
      <dsp:txXfrm>
        <a:off x="2642768" y="38427"/>
        <a:ext cx="2143962" cy="1286377"/>
      </dsp:txXfrm>
    </dsp:sp>
    <dsp:sp modelId="{D7159378-CC8B-4DA9-999C-1E55BEEC60AB}">
      <dsp:nvSpPr>
        <dsp:cNvPr id="0" name=""/>
        <dsp:cNvSpPr/>
      </dsp:nvSpPr>
      <dsp:spPr>
        <a:xfrm>
          <a:off x="2198904" y="1323004"/>
          <a:ext cx="4152919" cy="343495"/>
        </a:xfrm>
        <a:custGeom>
          <a:avLst/>
          <a:gdLst/>
          <a:ahLst/>
          <a:cxnLst/>
          <a:rect l="0" t="0" r="0" b="0"/>
          <a:pathLst>
            <a:path>
              <a:moveTo>
                <a:pt x="4152919" y="0"/>
              </a:moveTo>
              <a:lnTo>
                <a:pt x="4152919" y="188847"/>
              </a:lnTo>
              <a:lnTo>
                <a:pt x="0" y="188847"/>
              </a:lnTo>
              <a:lnTo>
                <a:pt x="0" y="343495"/>
              </a:lnTo>
            </a:path>
          </a:pathLst>
        </a:custGeom>
        <a:noFill/>
        <a:ln w="9525"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highlight>
              <a:srgbClr val="FFFF00"/>
            </a:highlight>
          </a:endParaRPr>
        </a:p>
      </dsp:txBody>
      <dsp:txXfrm>
        <a:off x="4171120" y="1492287"/>
        <a:ext cx="208486" cy="4931"/>
      </dsp:txXfrm>
    </dsp:sp>
    <dsp:sp modelId="{F1FEF810-3591-42FC-8270-34B07F376989}">
      <dsp:nvSpPr>
        <dsp:cNvPr id="0" name=""/>
        <dsp:cNvSpPr/>
      </dsp:nvSpPr>
      <dsp:spPr>
        <a:xfrm>
          <a:off x="5279842" y="38427"/>
          <a:ext cx="2143962" cy="1286377"/>
        </a:xfrm>
        <a:prstGeom prst="rect">
          <a:avLst/>
        </a:prstGeom>
        <a:gradFill rotWithShape="0">
          <a:gsLst>
            <a:gs pos="0">
              <a:schemeClr val="accent3">
                <a:hueOff val="2007263"/>
                <a:satOff val="4171"/>
                <a:lumOff val="-785"/>
                <a:alphaOff val="0"/>
                <a:tint val="94000"/>
                <a:satMod val="105000"/>
                <a:lumMod val="102000"/>
              </a:schemeClr>
            </a:gs>
            <a:gs pos="100000">
              <a:schemeClr val="accent3">
                <a:hueOff val="2007263"/>
                <a:satOff val="4171"/>
                <a:lumOff val="-78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5056" tIns="110275" rIns="105056" bIns="110275" numCol="1" spcCol="1270" anchor="ctr" anchorCtr="0">
          <a:noAutofit/>
        </a:bodyPr>
        <a:lstStyle/>
        <a:p>
          <a:pPr marL="0" lvl="0" indent="0" algn="ctr" defTabSz="755650">
            <a:lnSpc>
              <a:spcPct val="90000"/>
            </a:lnSpc>
            <a:spcBef>
              <a:spcPct val="0"/>
            </a:spcBef>
            <a:spcAft>
              <a:spcPct val="35000"/>
            </a:spcAft>
            <a:buNone/>
          </a:pPr>
          <a:r>
            <a:rPr lang="en-US" sz="1700" kern="1200"/>
            <a:t>3. Models Used: Logistic Regression, Random Forest, DistilBERT (Transformer-based).</a:t>
          </a:r>
        </a:p>
      </dsp:txBody>
      <dsp:txXfrm>
        <a:off x="5279842" y="38427"/>
        <a:ext cx="2143962" cy="1286377"/>
      </dsp:txXfrm>
    </dsp:sp>
    <dsp:sp modelId="{F61D701A-49B9-47B6-9A8B-05D9CD700FC9}">
      <dsp:nvSpPr>
        <dsp:cNvPr id="0" name=""/>
        <dsp:cNvSpPr/>
      </dsp:nvSpPr>
      <dsp:spPr>
        <a:xfrm>
          <a:off x="3269085" y="2296369"/>
          <a:ext cx="674527" cy="91440"/>
        </a:xfrm>
        <a:custGeom>
          <a:avLst/>
          <a:gdLst/>
          <a:ahLst/>
          <a:cxnLst/>
          <a:rect l="0" t="0" r="0" b="0"/>
          <a:pathLst>
            <a:path>
              <a:moveTo>
                <a:pt x="0" y="45720"/>
              </a:moveTo>
              <a:lnTo>
                <a:pt x="674527" y="45720"/>
              </a:lnTo>
            </a:path>
          </a:pathLst>
        </a:custGeom>
        <a:noFill/>
        <a:ln w="9525"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8721" y="2339623"/>
        <a:ext cx="35256" cy="4931"/>
      </dsp:txXfrm>
    </dsp:sp>
    <dsp:sp modelId="{513AD6C7-EF71-4935-80EB-867C32377042}">
      <dsp:nvSpPr>
        <dsp:cNvPr id="0" name=""/>
        <dsp:cNvSpPr/>
      </dsp:nvSpPr>
      <dsp:spPr>
        <a:xfrm>
          <a:off x="1126923" y="1698900"/>
          <a:ext cx="2143962" cy="1286377"/>
        </a:xfrm>
        <a:prstGeom prst="rect">
          <a:avLst/>
        </a:prstGeom>
        <a:gradFill rotWithShape="0">
          <a:gsLst>
            <a:gs pos="0">
              <a:schemeClr val="accent3">
                <a:hueOff val="3010894"/>
                <a:satOff val="6257"/>
                <a:lumOff val="-1177"/>
                <a:alphaOff val="0"/>
                <a:tint val="94000"/>
                <a:satMod val="105000"/>
                <a:lumMod val="102000"/>
              </a:schemeClr>
            </a:gs>
            <a:gs pos="100000">
              <a:schemeClr val="accent3">
                <a:hueOff val="3010894"/>
                <a:satOff val="6257"/>
                <a:lumOff val="-117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5056" tIns="110275" rIns="105056" bIns="110275" numCol="1" spcCol="1270" anchor="ctr" anchorCtr="0">
          <a:noAutofit/>
        </a:bodyPr>
        <a:lstStyle/>
        <a:p>
          <a:pPr marL="0" lvl="0" indent="0" algn="ctr" defTabSz="755650">
            <a:lnSpc>
              <a:spcPct val="90000"/>
            </a:lnSpc>
            <a:spcBef>
              <a:spcPct val="0"/>
            </a:spcBef>
            <a:spcAft>
              <a:spcPct val="35000"/>
            </a:spcAft>
            <a:buNone/>
          </a:pPr>
          <a:r>
            <a:rPr lang="en-US" sz="1700" kern="1200" dirty="0"/>
            <a:t>4. Evaluation: Accuracy, Precision, Recall, F1-score.</a:t>
          </a:r>
        </a:p>
      </dsp:txBody>
      <dsp:txXfrm>
        <a:off x="1126923" y="1698900"/>
        <a:ext cx="2143962" cy="1286377"/>
      </dsp:txXfrm>
    </dsp:sp>
    <dsp:sp modelId="{2F123F48-65D8-49D4-97DE-E236C2C0373A}">
      <dsp:nvSpPr>
        <dsp:cNvPr id="0" name=""/>
        <dsp:cNvSpPr/>
      </dsp:nvSpPr>
      <dsp:spPr>
        <a:xfrm>
          <a:off x="3976013" y="1698900"/>
          <a:ext cx="2143962" cy="1286377"/>
        </a:xfrm>
        <a:prstGeom prst="rect">
          <a:avLst/>
        </a:prstGeom>
        <a:gradFill rotWithShape="0">
          <a:gsLst>
            <a:gs pos="0">
              <a:schemeClr val="accent3">
                <a:hueOff val="4014525"/>
                <a:satOff val="8342"/>
                <a:lumOff val="-1569"/>
                <a:alphaOff val="0"/>
                <a:tint val="94000"/>
                <a:satMod val="105000"/>
                <a:lumMod val="102000"/>
              </a:schemeClr>
            </a:gs>
            <a:gs pos="100000">
              <a:schemeClr val="accent3">
                <a:hueOff val="4014525"/>
                <a:satOff val="8342"/>
                <a:lumOff val="-156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5056" tIns="110275" rIns="105056" bIns="110275" numCol="1" spcCol="1270" anchor="ctr" anchorCtr="0">
          <a:noAutofit/>
        </a:bodyPr>
        <a:lstStyle/>
        <a:p>
          <a:pPr marL="0" lvl="0" indent="0" algn="ctr" defTabSz="755650">
            <a:lnSpc>
              <a:spcPct val="90000"/>
            </a:lnSpc>
            <a:spcBef>
              <a:spcPct val="0"/>
            </a:spcBef>
            <a:spcAft>
              <a:spcPct val="35000"/>
            </a:spcAft>
            <a:buNone/>
          </a:pPr>
          <a:r>
            <a:rPr lang="en-US" sz="1700" kern="1200" dirty="0"/>
            <a:t>5. Visualization: Word Clouds, ROC Curves, Confusion Matrices.</a:t>
          </a:r>
        </a:p>
      </dsp:txBody>
      <dsp:txXfrm>
        <a:off x="3976013" y="1698900"/>
        <a:ext cx="2143962" cy="1286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CC9E2-CD87-4B58-8849-DC313D100D88}">
      <dsp:nvSpPr>
        <dsp:cNvPr id="0" name=""/>
        <dsp:cNvSpPr/>
      </dsp:nvSpPr>
      <dsp:spPr>
        <a:xfrm>
          <a:off x="0" y="62243"/>
          <a:ext cx="2321718" cy="1393031"/>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50,000 labeled movie reviews from Kaggle</a:t>
          </a:r>
        </a:p>
      </dsp:txBody>
      <dsp:txXfrm>
        <a:off x="0" y="62243"/>
        <a:ext cx="2321718" cy="1393031"/>
      </dsp:txXfrm>
    </dsp:sp>
    <dsp:sp modelId="{82EC2CD5-E7E6-455F-B034-64D3D189984D}">
      <dsp:nvSpPr>
        <dsp:cNvPr id="0" name=""/>
        <dsp:cNvSpPr/>
      </dsp:nvSpPr>
      <dsp:spPr>
        <a:xfrm>
          <a:off x="2553890" y="62243"/>
          <a:ext cx="2321718" cy="1393031"/>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Balanced dataset: 25,000 positive, 25,000 negative</a:t>
          </a:r>
        </a:p>
      </dsp:txBody>
      <dsp:txXfrm>
        <a:off x="2553890" y="62243"/>
        <a:ext cx="2321718" cy="1393031"/>
      </dsp:txXfrm>
    </dsp:sp>
    <dsp:sp modelId="{9D00C5F9-BA95-482A-827F-4E9AC581214E}">
      <dsp:nvSpPr>
        <dsp:cNvPr id="0" name=""/>
        <dsp:cNvSpPr/>
      </dsp:nvSpPr>
      <dsp:spPr>
        <a:xfrm>
          <a:off x="5107781" y="62243"/>
          <a:ext cx="2321718" cy="1393031"/>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Reviews are pre-divided into training and test sets</a:t>
          </a:r>
        </a:p>
      </dsp:txBody>
      <dsp:txXfrm>
        <a:off x="5107781" y="62243"/>
        <a:ext cx="2321718" cy="1393031"/>
      </dsp:txXfrm>
    </dsp:sp>
    <dsp:sp modelId="{0F0CAE99-0E4E-45F1-9706-303E49D3E04C}">
      <dsp:nvSpPr>
        <dsp:cNvPr id="0" name=""/>
        <dsp:cNvSpPr/>
      </dsp:nvSpPr>
      <dsp:spPr>
        <a:xfrm>
          <a:off x="1276945" y="1687446"/>
          <a:ext cx="2321718" cy="1393031"/>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Average review length: ~230 words</a:t>
          </a:r>
        </a:p>
      </dsp:txBody>
      <dsp:txXfrm>
        <a:off x="1276945" y="1687446"/>
        <a:ext cx="2321718" cy="1393031"/>
      </dsp:txXfrm>
    </dsp:sp>
    <dsp:sp modelId="{54C140D1-B952-421C-9887-1E86764D1ACF}">
      <dsp:nvSpPr>
        <dsp:cNvPr id="0" name=""/>
        <dsp:cNvSpPr/>
      </dsp:nvSpPr>
      <dsp:spPr>
        <a:xfrm>
          <a:off x="3830835" y="1687446"/>
          <a:ext cx="2321718" cy="1393031"/>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Challenges: sarcasm, ambiguous phrasing, class overlap</a:t>
          </a:r>
        </a:p>
      </dsp:txBody>
      <dsp:txXfrm>
        <a:off x="3830835" y="1687446"/>
        <a:ext cx="2321718" cy="1393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AD57-1AAB-4249-8FE6-48F1CAFD92CB}">
      <dsp:nvSpPr>
        <dsp:cNvPr id="0" name=""/>
        <dsp:cNvSpPr/>
      </dsp:nvSpPr>
      <dsp:spPr>
        <a:xfrm>
          <a:off x="0" y="43794"/>
          <a:ext cx="7429500" cy="763589"/>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Used train/test split (80/20)</a:t>
          </a:r>
        </a:p>
      </dsp:txBody>
      <dsp:txXfrm>
        <a:off x="37275" y="81069"/>
        <a:ext cx="7354950" cy="689039"/>
      </dsp:txXfrm>
    </dsp:sp>
    <dsp:sp modelId="{F870EB5F-F9B6-4932-AD30-8F673FB70517}">
      <dsp:nvSpPr>
        <dsp:cNvPr id="0" name=""/>
        <dsp:cNvSpPr/>
      </dsp:nvSpPr>
      <dsp:spPr>
        <a:xfrm>
          <a:off x="0" y="867863"/>
          <a:ext cx="7429500" cy="763589"/>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GridSearchCV for hyperparameter tuning</a:t>
          </a:r>
        </a:p>
      </dsp:txBody>
      <dsp:txXfrm>
        <a:off x="37275" y="905138"/>
        <a:ext cx="7354950" cy="689039"/>
      </dsp:txXfrm>
    </dsp:sp>
    <dsp:sp modelId="{46DF6B01-7562-47D7-83A7-715B7E734E1C}">
      <dsp:nvSpPr>
        <dsp:cNvPr id="0" name=""/>
        <dsp:cNvSpPr/>
      </dsp:nvSpPr>
      <dsp:spPr>
        <a:xfrm>
          <a:off x="0" y="1691933"/>
          <a:ext cx="7429500" cy="763589"/>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Avoided overfitting via cross-validation</a:t>
          </a:r>
        </a:p>
      </dsp:txBody>
      <dsp:txXfrm>
        <a:off x="37275" y="1729208"/>
        <a:ext cx="7354950" cy="689039"/>
      </dsp:txXfrm>
    </dsp:sp>
    <dsp:sp modelId="{CD192BC1-084E-4288-BD54-0C8F26F937AD}">
      <dsp:nvSpPr>
        <dsp:cNvPr id="0" name=""/>
        <dsp:cNvSpPr/>
      </dsp:nvSpPr>
      <dsp:spPr>
        <a:xfrm>
          <a:off x="0" y="2516002"/>
          <a:ext cx="7429500" cy="763589"/>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DistilBERT used HuggingFace Transformers</a:t>
          </a:r>
        </a:p>
      </dsp:txBody>
      <dsp:txXfrm>
        <a:off x="37275" y="2553277"/>
        <a:ext cx="7354950" cy="689039"/>
      </dsp:txXfrm>
    </dsp:sp>
    <dsp:sp modelId="{F8CBDC41-AC17-44EB-8DE9-FF195975D6F5}">
      <dsp:nvSpPr>
        <dsp:cNvPr id="0" name=""/>
        <dsp:cNvSpPr/>
      </dsp:nvSpPr>
      <dsp:spPr>
        <a:xfrm>
          <a:off x="0" y="3340072"/>
          <a:ext cx="7429500" cy="763589"/>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Model training: Logistic Regression (1 min), DistilBERT (~20 mins w/GPU)</a:t>
          </a:r>
        </a:p>
      </dsp:txBody>
      <dsp:txXfrm>
        <a:off x="37275" y="3377347"/>
        <a:ext cx="7354950" cy="6890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0AC63-F8E0-4A00-8EB9-83248C00DDEC}">
      <dsp:nvSpPr>
        <dsp:cNvPr id="0" name=""/>
        <dsp:cNvSpPr/>
      </dsp:nvSpPr>
      <dsp:spPr>
        <a:xfrm>
          <a:off x="1477736" y="0"/>
          <a:ext cx="4474027" cy="447402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24363D2-B659-4D08-8B84-91F45517F90C}">
      <dsp:nvSpPr>
        <dsp:cNvPr id="0" name=""/>
        <dsp:cNvSpPr/>
      </dsp:nvSpPr>
      <dsp:spPr>
        <a:xfrm>
          <a:off x="1902768" y="425032"/>
          <a:ext cx="1744870" cy="174487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 Why was Logistic Regression more effective than Random Forest?</a:t>
          </a:r>
        </a:p>
      </dsp:txBody>
      <dsp:txXfrm>
        <a:off x="1987946" y="510210"/>
        <a:ext cx="1574514" cy="1574514"/>
      </dsp:txXfrm>
    </dsp:sp>
    <dsp:sp modelId="{DDFAA2D4-5880-4F86-B855-B1DA9B10343E}">
      <dsp:nvSpPr>
        <dsp:cNvPr id="0" name=""/>
        <dsp:cNvSpPr/>
      </dsp:nvSpPr>
      <dsp:spPr>
        <a:xfrm>
          <a:off x="3781859" y="425032"/>
          <a:ext cx="1744870" cy="174487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 How does TF-IDF compare to Word Embeddings?</a:t>
          </a:r>
        </a:p>
      </dsp:txBody>
      <dsp:txXfrm>
        <a:off x="3867037" y="510210"/>
        <a:ext cx="1574514" cy="1574514"/>
      </dsp:txXfrm>
    </dsp:sp>
    <dsp:sp modelId="{93756AC7-3D7C-4299-B8F6-ABFCBFD76A51}">
      <dsp:nvSpPr>
        <dsp:cNvPr id="0" name=""/>
        <dsp:cNvSpPr/>
      </dsp:nvSpPr>
      <dsp:spPr>
        <a:xfrm>
          <a:off x="1902768" y="2304123"/>
          <a:ext cx="1744870" cy="174487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 What are some ways to handle neutral sentiments?</a:t>
          </a:r>
        </a:p>
      </dsp:txBody>
      <dsp:txXfrm>
        <a:off x="1987946" y="2389301"/>
        <a:ext cx="1574514" cy="1574514"/>
      </dsp:txXfrm>
    </dsp:sp>
    <dsp:sp modelId="{27392024-BF07-465C-B24F-6E69AF70E8E1}">
      <dsp:nvSpPr>
        <dsp:cNvPr id="0" name=""/>
        <dsp:cNvSpPr/>
      </dsp:nvSpPr>
      <dsp:spPr>
        <a:xfrm>
          <a:off x="3781859" y="2304123"/>
          <a:ext cx="1744870" cy="174487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 What ethical considerations exist in sentiment analysis?</a:t>
          </a:r>
        </a:p>
      </dsp:txBody>
      <dsp:txXfrm>
        <a:off x="3867037" y="2389301"/>
        <a:ext cx="1574514" cy="15745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2FB3D-C7D0-4A9C-9798-21A6542D471D}">
      <dsp:nvSpPr>
        <dsp:cNvPr id="0" name=""/>
        <dsp:cNvSpPr/>
      </dsp:nvSpPr>
      <dsp:spPr>
        <a:xfrm>
          <a:off x="37425" y="330564"/>
          <a:ext cx="973665" cy="97366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1F07C-B84A-4FD9-A6B3-7B1E73FC2999}">
      <dsp:nvSpPr>
        <dsp:cNvPr id="0" name=""/>
        <dsp:cNvSpPr/>
      </dsp:nvSpPr>
      <dsp:spPr>
        <a:xfrm>
          <a:off x="241895" y="535033"/>
          <a:ext cx="564725" cy="5647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AA708B-9E2B-4AFF-BE04-98DB6F39E331}">
      <dsp:nvSpPr>
        <dsp:cNvPr id="0" name=""/>
        <dsp:cNvSpPr/>
      </dsp:nvSpPr>
      <dsp:spPr>
        <a:xfrm>
          <a:off x="1219733" y="330564"/>
          <a:ext cx="2295067" cy="973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Streaming services: personalized recommendations</a:t>
          </a:r>
        </a:p>
      </dsp:txBody>
      <dsp:txXfrm>
        <a:off x="1219733" y="330564"/>
        <a:ext cx="2295067" cy="973665"/>
      </dsp:txXfrm>
    </dsp:sp>
    <dsp:sp modelId="{BD1D1B16-8EE4-47BA-B330-9D1714E6CB9E}">
      <dsp:nvSpPr>
        <dsp:cNvPr id="0" name=""/>
        <dsp:cNvSpPr/>
      </dsp:nvSpPr>
      <dsp:spPr>
        <a:xfrm>
          <a:off x="3914699" y="330564"/>
          <a:ext cx="973665" cy="97366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7CE0C-3C24-459E-A6B2-A1CF07FDA643}">
      <dsp:nvSpPr>
        <dsp:cNvPr id="0" name=""/>
        <dsp:cNvSpPr/>
      </dsp:nvSpPr>
      <dsp:spPr>
        <a:xfrm>
          <a:off x="4119168" y="535033"/>
          <a:ext cx="564725" cy="5647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AE5F63-32C8-48A8-A8F8-F4ABF84326FB}">
      <dsp:nvSpPr>
        <dsp:cNvPr id="0" name=""/>
        <dsp:cNvSpPr/>
      </dsp:nvSpPr>
      <dsp:spPr>
        <a:xfrm>
          <a:off x="5097006" y="330564"/>
          <a:ext cx="2295067" cy="973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Brands: product feedback and customer satisfaction</a:t>
          </a:r>
        </a:p>
      </dsp:txBody>
      <dsp:txXfrm>
        <a:off x="5097006" y="330564"/>
        <a:ext cx="2295067" cy="973665"/>
      </dsp:txXfrm>
    </dsp:sp>
    <dsp:sp modelId="{9E4AC679-6117-43DD-9379-8F1D1637D49F}">
      <dsp:nvSpPr>
        <dsp:cNvPr id="0" name=""/>
        <dsp:cNvSpPr/>
      </dsp:nvSpPr>
      <dsp:spPr>
        <a:xfrm>
          <a:off x="37425" y="1838491"/>
          <a:ext cx="973665" cy="97366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2B65EB-4EAF-42CF-8B60-91FCAB3B400C}">
      <dsp:nvSpPr>
        <dsp:cNvPr id="0" name=""/>
        <dsp:cNvSpPr/>
      </dsp:nvSpPr>
      <dsp:spPr>
        <a:xfrm>
          <a:off x="241895" y="2042961"/>
          <a:ext cx="564725" cy="5647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25CA14-7673-4520-8433-4EC2345A8479}">
      <dsp:nvSpPr>
        <dsp:cNvPr id="0" name=""/>
        <dsp:cNvSpPr/>
      </dsp:nvSpPr>
      <dsp:spPr>
        <a:xfrm>
          <a:off x="1219733" y="1838491"/>
          <a:ext cx="2295067" cy="973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Media platforms: detect toxic or biased content</a:t>
          </a:r>
        </a:p>
      </dsp:txBody>
      <dsp:txXfrm>
        <a:off x="1219733" y="1838491"/>
        <a:ext cx="2295067" cy="973665"/>
      </dsp:txXfrm>
    </dsp:sp>
    <dsp:sp modelId="{2DA1BB62-5BD8-4CFA-BB2A-36B524CF449E}">
      <dsp:nvSpPr>
        <dsp:cNvPr id="0" name=""/>
        <dsp:cNvSpPr/>
      </dsp:nvSpPr>
      <dsp:spPr>
        <a:xfrm>
          <a:off x="3914699" y="1838491"/>
          <a:ext cx="973665" cy="97366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67A86-9FD2-49DB-9EDD-01D92063E955}">
      <dsp:nvSpPr>
        <dsp:cNvPr id="0" name=""/>
        <dsp:cNvSpPr/>
      </dsp:nvSpPr>
      <dsp:spPr>
        <a:xfrm>
          <a:off x="4119168" y="2042961"/>
          <a:ext cx="564725" cy="5647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D7B46F-5278-47DB-A82E-FC446E4DCE21}">
      <dsp:nvSpPr>
        <dsp:cNvPr id="0" name=""/>
        <dsp:cNvSpPr/>
      </dsp:nvSpPr>
      <dsp:spPr>
        <a:xfrm>
          <a:off x="5097006" y="1838491"/>
          <a:ext cx="2295067" cy="973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Business intelligence: trend analysis from reviews</a:t>
          </a:r>
        </a:p>
      </dsp:txBody>
      <dsp:txXfrm>
        <a:off x="5097006" y="1838491"/>
        <a:ext cx="2295067" cy="9736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563C-610E-4715-8FF3-03D15F522F34}">
      <dsp:nvSpPr>
        <dsp:cNvPr id="0" name=""/>
        <dsp:cNvSpPr/>
      </dsp:nvSpPr>
      <dsp:spPr>
        <a:xfrm>
          <a:off x="0" y="1304"/>
          <a:ext cx="7429500" cy="6610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65AC0C-E8CE-47E3-A8BC-0435B4B04515}">
      <dsp:nvSpPr>
        <dsp:cNvPr id="0" name=""/>
        <dsp:cNvSpPr/>
      </dsp:nvSpPr>
      <dsp:spPr>
        <a:xfrm>
          <a:off x="199975" y="150046"/>
          <a:ext cx="363591" cy="3635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B614A-0805-449C-93E7-71E5AF313712}">
      <dsp:nvSpPr>
        <dsp:cNvPr id="0" name=""/>
        <dsp:cNvSpPr/>
      </dsp:nvSpPr>
      <dsp:spPr>
        <a:xfrm>
          <a:off x="763543" y="1304"/>
          <a:ext cx="6665956" cy="66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64" tIns="69964" rIns="69964" bIns="69964" numCol="1" spcCol="1270" anchor="ctr" anchorCtr="0">
          <a:noAutofit/>
        </a:bodyPr>
        <a:lstStyle/>
        <a:p>
          <a:pPr marL="0" lvl="0" indent="0" algn="l" defTabSz="889000">
            <a:lnSpc>
              <a:spcPct val="90000"/>
            </a:lnSpc>
            <a:spcBef>
              <a:spcPct val="0"/>
            </a:spcBef>
            <a:spcAft>
              <a:spcPct val="35000"/>
            </a:spcAft>
            <a:buNone/>
          </a:pPr>
          <a:r>
            <a:rPr lang="en-US" sz="2000" kern="1200" dirty="0"/>
            <a:t>Add a neutral class for 3-way classification</a:t>
          </a:r>
        </a:p>
      </dsp:txBody>
      <dsp:txXfrm>
        <a:off x="763543" y="1304"/>
        <a:ext cx="6665956" cy="661076"/>
      </dsp:txXfrm>
    </dsp:sp>
    <dsp:sp modelId="{33B1C88B-8F23-4432-81DA-24FD825AE8B3}">
      <dsp:nvSpPr>
        <dsp:cNvPr id="0" name=""/>
        <dsp:cNvSpPr/>
      </dsp:nvSpPr>
      <dsp:spPr>
        <a:xfrm>
          <a:off x="0" y="827649"/>
          <a:ext cx="7429500" cy="6610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D840D3-7D55-484B-A845-85FCFF687E8B}">
      <dsp:nvSpPr>
        <dsp:cNvPr id="0" name=""/>
        <dsp:cNvSpPr/>
      </dsp:nvSpPr>
      <dsp:spPr>
        <a:xfrm>
          <a:off x="199975" y="976391"/>
          <a:ext cx="363591" cy="3635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070556-3EEF-4DF5-B690-86DC90C7E7A4}">
      <dsp:nvSpPr>
        <dsp:cNvPr id="0" name=""/>
        <dsp:cNvSpPr/>
      </dsp:nvSpPr>
      <dsp:spPr>
        <a:xfrm>
          <a:off x="763543" y="827649"/>
          <a:ext cx="6665956" cy="66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64" tIns="69964" rIns="69964" bIns="69964" numCol="1" spcCol="1270" anchor="ctr" anchorCtr="0">
          <a:noAutofit/>
        </a:bodyPr>
        <a:lstStyle/>
        <a:p>
          <a:pPr marL="0" lvl="0" indent="0" algn="l" defTabSz="889000">
            <a:lnSpc>
              <a:spcPct val="90000"/>
            </a:lnSpc>
            <a:spcBef>
              <a:spcPct val="0"/>
            </a:spcBef>
            <a:spcAft>
              <a:spcPct val="35000"/>
            </a:spcAft>
            <a:buNone/>
          </a:pPr>
          <a:r>
            <a:rPr lang="en-US" sz="2000" kern="1200"/>
            <a:t>Explore more advanced transformer models (e.g., RoBERTa, BERTweet)</a:t>
          </a:r>
        </a:p>
      </dsp:txBody>
      <dsp:txXfrm>
        <a:off x="763543" y="827649"/>
        <a:ext cx="6665956" cy="661076"/>
      </dsp:txXfrm>
    </dsp:sp>
    <dsp:sp modelId="{284A4B10-7FCF-44CA-9F40-3D6C28E2DB06}">
      <dsp:nvSpPr>
        <dsp:cNvPr id="0" name=""/>
        <dsp:cNvSpPr/>
      </dsp:nvSpPr>
      <dsp:spPr>
        <a:xfrm>
          <a:off x="0" y="1653995"/>
          <a:ext cx="7429500" cy="6610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4784CF-ED06-4B81-A3C6-584352097F50}">
      <dsp:nvSpPr>
        <dsp:cNvPr id="0" name=""/>
        <dsp:cNvSpPr/>
      </dsp:nvSpPr>
      <dsp:spPr>
        <a:xfrm>
          <a:off x="199975" y="1802737"/>
          <a:ext cx="363591" cy="3635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BCCD70-1DF2-456E-BB39-EDFAEFD07AB6}">
      <dsp:nvSpPr>
        <dsp:cNvPr id="0" name=""/>
        <dsp:cNvSpPr/>
      </dsp:nvSpPr>
      <dsp:spPr>
        <a:xfrm>
          <a:off x="763543" y="1653995"/>
          <a:ext cx="6665956" cy="66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64" tIns="69964" rIns="69964" bIns="69964" numCol="1" spcCol="1270" anchor="ctr" anchorCtr="0">
          <a:noAutofit/>
        </a:bodyPr>
        <a:lstStyle/>
        <a:p>
          <a:pPr marL="0" lvl="0" indent="0" algn="l" defTabSz="889000">
            <a:lnSpc>
              <a:spcPct val="90000"/>
            </a:lnSpc>
            <a:spcBef>
              <a:spcPct val="0"/>
            </a:spcBef>
            <a:spcAft>
              <a:spcPct val="35000"/>
            </a:spcAft>
            <a:buNone/>
          </a:pPr>
          <a:r>
            <a:rPr lang="en-US" sz="2000" kern="1200"/>
            <a:t>Perform domain-specific fine-tuning (e.g., movie vs. product reviews)</a:t>
          </a:r>
        </a:p>
      </dsp:txBody>
      <dsp:txXfrm>
        <a:off x="763543" y="1653995"/>
        <a:ext cx="6665956" cy="661076"/>
      </dsp:txXfrm>
    </dsp:sp>
    <dsp:sp modelId="{FBB51607-BF61-4A00-89E2-BD6EF1CBA4AE}">
      <dsp:nvSpPr>
        <dsp:cNvPr id="0" name=""/>
        <dsp:cNvSpPr/>
      </dsp:nvSpPr>
      <dsp:spPr>
        <a:xfrm>
          <a:off x="0" y="2480340"/>
          <a:ext cx="7429500" cy="6610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DA9DB-A573-4881-A2BC-34399704AFA0}">
      <dsp:nvSpPr>
        <dsp:cNvPr id="0" name=""/>
        <dsp:cNvSpPr/>
      </dsp:nvSpPr>
      <dsp:spPr>
        <a:xfrm>
          <a:off x="199975" y="2629082"/>
          <a:ext cx="363591" cy="3635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C2DC8C-99B7-46C3-93A2-29A22B2B587B}">
      <dsp:nvSpPr>
        <dsp:cNvPr id="0" name=""/>
        <dsp:cNvSpPr/>
      </dsp:nvSpPr>
      <dsp:spPr>
        <a:xfrm>
          <a:off x="763543" y="2480340"/>
          <a:ext cx="6665956" cy="66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64" tIns="69964" rIns="69964" bIns="69964" numCol="1" spcCol="1270" anchor="ctr" anchorCtr="0">
          <a:noAutofit/>
        </a:bodyPr>
        <a:lstStyle/>
        <a:p>
          <a:pPr marL="0" lvl="0" indent="0" algn="l" defTabSz="889000">
            <a:lnSpc>
              <a:spcPct val="90000"/>
            </a:lnSpc>
            <a:spcBef>
              <a:spcPct val="0"/>
            </a:spcBef>
            <a:spcAft>
              <a:spcPct val="35000"/>
            </a:spcAft>
            <a:buNone/>
          </a:pPr>
          <a:r>
            <a:rPr lang="en-US" sz="2000" kern="1200"/>
            <a:t>Deploy as a Streamlit dashboard or API for real-time use</a:t>
          </a:r>
        </a:p>
      </dsp:txBody>
      <dsp:txXfrm>
        <a:off x="763543" y="2480340"/>
        <a:ext cx="6665956" cy="66107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AD4D5-49CA-4C11-940C-DBBDC65B0A3D}" type="datetimeFigureOut">
              <a:rPr lang="en-US" smtClean="0"/>
              <a:t>7/17/2025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C10D0-09FF-452F-B4ED-05A38D9A9E94}" type="slidenum">
              <a:rPr lang="en-US" smtClean="0"/>
              <a:t>‹#›</a:t>
            </a:fld>
            <a:endParaRPr lang="en-US"/>
          </a:p>
        </p:txBody>
      </p:sp>
    </p:spTree>
    <p:extLst>
      <p:ext uri="{BB962C8B-B14F-4D97-AF65-F5344CB8AC3E}">
        <p14:creationId xmlns:p14="http://schemas.microsoft.com/office/powerpoint/2010/main" val="3958493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and welcome to our presentation on Sentiment Analysis of IMDb Movie Reviews. My name is Andres Melendez, and I’m presenting this on behalf of my teammates Carlos Escamilla, Tyler Heflin, and Delilah Slabaugh. Today, we'll walk you through how we used machine learning and NLP techniques to analyze the sentiment behind user-submitted movie reviews on IMDb.</a:t>
            </a:r>
          </a:p>
        </p:txBody>
      </p:sp>
      <p:sp>
        <p:nvSpPr>
          <p:cNvPr id="4" name="Slide Number Placeholder 3"/>
          <p:cNvSpPr>
            <a:spLocks noGrp="1"/>
          </p:cNvSpPr>
          <p:nvPr>
            <p:ph type="sldNum" sz="quarter" idx="5"/>
          </p:nvPr>
        </p:nvSpPr>
        <p:spPr/>
        <p:txBody>
          <a:bodyPr/>
          <a:lstStyle/>
          <a:p>
            <a:fld id="{C96C10D0-09FF-452F-B4ED-05A38D9A9E94}" type="slidenum">
              <a:rPr lang="en-US" smtClean="0"/>
              <a:t>1</a:t>
            </a:fld>
            <a:endParaRPr lang="en-US"/>
          </a:p>
        </p:txBody>
      </p:sp>
    </p:spTree>
    <p:extLst>
      <p:ext uri="{BB962C8B-B14F-4D97-AF65-F5344CB8AC3E}">
        <p14:creationId xmlns:p14="http://schemas.microsoft.com/office/powerpoint/2010/main" val="180681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shows a comparison of ROC curves across the models. The Logistic Regression models show curves that hug the top-left corner, indicating strong, accurate, favorable rates with minimal false positives. The Random Forest curve sits lower, showing its relatively weaker performance in this specific task.</a:t>
            </a:r>
          </a:p>
        </p:txBody>
      </p:sp>
      <p:sp>
        <p:nvSpPr>
          <p:cNvPr id="4" name="Slide Number Placeholder 3"/>
          <p:cNvSpPr>
            <a:spLocks noGrp="1"/>
          </p:cNvSpPr>
          <p:nvPr>
            <p:ph type="sldNum" sz="quarter" idx="5"/>
          </p:nvPr>
        </p:nvSpPr>
        <p:spPr/>
        <p:txBody>
          <a:bodyPr/>
          <a:lstStyle/>
          <a:p>
            <a:fld id="{C96C10D0-09FF-452F-B4ED-05A38D9A9E94}" type="slidenum">
              <a:rPr lang="en-US" smtClean="0"/>
              <a:t>10</a:t>
            </a:fld>
            <a:endParaRPr lang="en-US"/>
          </a:p>
        </p:txBody>
      </p:sp>
    </p:spTree>
    <p:extLst>
      <p:ext uri="{BB962C8B-B14F-4D97-AF65-F5344CB8AC3E}">
        <p14:creationId xmlns:p14="http://schemas.microsoft.com/office/powerpoint/2010/main" val="4242990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word clouds illustrate the most frequent terms in positive and negative reviews. Positive reviews prominently feature words like 'great', 'love', and 'story', while negative reviews highlight terms like 'bad', 'worst', and 'boring'. These visualizations give us intuitive insight into how reviewers express sentiment.</a:t>
            </a:r>
            <a:endParaRPr lang="en-US" dirty="0"/>
          </a:p>
        </p:txBody>
      </p:sp>
      <p:sp>
        <p:nvSpPr>
          <p:cNvPr id="4" name="Slide Number Placeholder 3"/>
          <p:cNvSpPr>
            <a:spLocks noGrp="1"/>
          </p:cNvSpPr>
          <p:nvPr>
            <p:ph type="sldNum" sz="quarter" idx="5"/>
          </p:nvPr>
        </p:nvSpPr>
        <p:spPr/>
        <p:txBody>
          <a:bodyPr/>
          <a:lstStyle/>
          <a:p>
            <a:fld id="{C96C10D0-09FF-452F-B4ED-05A38D9A9E94}" type="slidenum">
              <a:rPr lang="en-US" smtClean="0"/>
              <a:t>11</a:t>
            </a:fld>
            <a:endParaRPr lang="en-US"/>
          </a:p>
        </p:txBody>
      </p:sp>
    </p:spTree>
    <p:extLst>
      <p:ext uri="{BB962C8B-B14F-4D97-AF65-F5344CB8AC3E}">
        <p14:creationId xmlns:p14="http://schemas.microsoft.com/office/powerpoint/2010/main" val="1263253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we wrap up, let’s reflect on what we achieved and learned through this project:</a:t>
            </a:r>
          </a:p>
          <a:p>
            <a:r>
              <a:rPr lang="en-US" sz="1200" b="1" kern="1200" dirty="0">
                <a:solidFill>
                  <a:schemeClr val="tx1"/>
                </a:solidFill>
                <a:effectLst/>
                <a:latin typeface="+mn-lt"/>
                <a:ea typeface="+mn-ea"/>
                <a:cs typeface="+mn-cs"/>
              </a:rPr>
              <a:t>First, our hypothesis was confirmed.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set out to see if we could exceed 85% accuracy in sentiment classification, and we achieved </a:t>
            </a:r>
            <a:r>
              <a:rPr lang="en-US" sz="1200" b="1" kern="1200" dirty="0">
                <a:solidFill>
                  <a:schemeClr val="tx1"/>
                </a:solidFill>
                <a:effectLst/>
                <a:latin typeface="+mn-lt"/>
                <a:ea typeface="+mn-ea"/>
                <a:cs typeface="+mn-cs"/>
              </a:rPr>
              <a:t>91% accuracy with DistilBERT</a:t>
            </a:r>
            <a:r>
              <a:rPr lang="en-US" sz="1200" kern="1200" dirty="0">
                <a:solidFill>
                  <a:schemeClr val="tx1"/>
                </a:solidFill>
                <a:effectLst/>
                <a:latin typeface="+mn-lt"/>
                <a:ea typeface="+mn-ea"/>
                <a:cs typeface="+mn-cs"/>
              </a:rPr>
              <a:t>, which shows the power of transformer-based models for understanding natural language.</a:t>
            </a:r>
          </a:p>
          <a:p>
            <a:r>
              <a:rPr lang="en-US" sz="1200" b="1" kern="1200" dirty="0">
                <a:solidFill>
                  <a:schemeClr val="tx1"/>
                </a:solidFill>
                <a:effectLst/>
                <a:latin typeface="+mn-lt"/>
                <a:ea typeface="+mn-ea"/>
                <a:cs typeface="+mn-cs"/>
              </a:rPr>
              <a:t>Second, we demonstrated that classical machine learning combined with TF‑IDF is still highly effective and interpretable.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Logistic Regression and TF‑IDF gave us strong results with minimal computational cost. This approach is still efficient for businesses that need quick, explainable models without heavy hardware requirements.</a:t>
            </a:r>
          </a:p>
          <a:p>
            <a:r>
              <a:rPr lang="en-US" sz="1200" b="1" kern="1200" dirty="0">
                <a:solidFill>
                  <a:schemeClr val="tx1"/>
                </a:solidFill>
                <a:effectLst/>
                <a:latin typeface="+mn-lt"/>
                <a:ea typeface="+mn-ea"/>
                <a:cs typeface="+mn-cs"/>
              </a:rPr>
              <a:t>Third, our results show strong model generalization.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Even though we trained on IMDb reviews, the workflow we developed could easily be extended to other platforms like Amazon product reviews, Yelp restaurant feedback, or even social media posts.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while our transformer model performed best, there’s room to push further—future work could include more advanced transformers, adding a neutral sentiment class, or even building a live dashboard for real-time analysis.</a:t>
            </a:r>
          </a:p>
          <a:p>
            <a:r>
              <a:rPr lang="en-US" sz="1200" kern="1200" dirty="0">
                <a:solidFill>
                  <a:schemeClr val="tx1"/>
                </a:solidFill>
                <a:effectLst/>
                <a:latin typeface="+mn-lt"/>
                <a:ea typeface="+mn-ea"/>
                <a:cs typeface="+mn-cs"/>
              </a:rPr>
              <a:t>This project shows that combining careful data preparation, thoughtful model selection, and precise evaluation metrics can lead to powerful insights and practical solutions.</a:t>
            </a:r>
          </a:p>
        </p:txBody>
      </p:sp>
      <p:sp>
        <p:nvSpPr>
          <p:cNvPr id="4" name="Slide Number Placeholder 3"/>
          <p:cNvSpPr>
            <a:spLocks noGrp="1"/>
          </p:cNvSpPr>
          <p:nvPr>
            <p:ph type="sldNum" sz="quarter" idx="5"/>
          </p:nvPr>
        </p:nvSpPr>
        <p:spPr/>
        <p:txBody>
          <a:bodyPr/>
          <a:lstStyle/>
          <a:p>
            <a:fld id="{C96C10D0-09FF-452F-B4ED-05A38D9A9E94}" type="slidenum">
              <a:rPr lang="en-US" smtClean="0"/>
              <a:t>12</a:t>
            </a:fld>
            <a:endParaRPr lang="en-US"/>
          </a:p>
        </p:txBody>
      </p:sp>
    </p:spTree>
    <p:extLst>
      <p:ext uri="{BB962C8B-B14F-4D97-AF65-F5344CB8AC3E}">
        <p14:creationId xmlns:p14="http://schemas.microsoft.com/office/powerpoint/2010/main" val="3001281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some discussion questions we considered:</a:t>
            </a:r>
          </a:p>
          <a:p>
            <a:r>
              <a:rPr lang="en-US" b="1" dirty="0"/>
              <a:t>Why was Logistic Regression more effective than Random Forest?</a:t>
            </a:r>
            <a:br>
              <a:rPr lang="en-US" dirty="0"/>
            </a:br>
            <a:r>
              <a:rPr lang="en-US" dirty="0"/>
              <a:t>Logistic Regression works well when there is a clear linear separation in the data. In our case, TF‑IDF features created a space where positive and negative reviews were more easily separable, which gave Logistic Regression an edge.</a:t>
            </a:r>
          </a:p>
          <a:p>
            <a:r>
              <a:rPr lang="en-US" b="1" dirty="0"/>
              <a:t>How does TF‑IDF compare to Word Embeddings?</a:t>
            </a:r>
            <a:br>
              <a:rPr lang="en-US" dirty="0"/>
            </a:br>
            <a:r>
              <a:rPr lang="en-US" dirty="0"/>
              <a:t>TF‑IDF is a simpler representation, focusing on term frequency and importance in documents, but it does not capture context or semantics. Word embeddings, on the other hand, can capture richer relationships between words, but require more resources and careful tuning.</a:t>
            </a:r>
          </a:p>
          <a:p>
            <a:r>
              <a:rPr lang="en-US" b="1" dirty="0"/>
              <a:t>What are some ways to handle neutral sentiments?</a:t>
            </a:r>
            <a:br>
              <a:rPr lang="en-US" dirty="0"/>
            </a:br>
            <a:r>
              <a:rPr lang="en-US" dirty="0"/>
              <a:t>One way is to expand the dataset and label reviews as positive, negative, or neutral, and then train a multi‑class model. Another approach is to define thresholds so that reviews with mixed or unclear sentiment are classified as neutral.</a:t>
            </a:r>
          </a:p>
          <a:p>
            <a:r>
              <a:rPr lang="en-US" b="1" dirty="0"/>
              <a:t>What ethical considerations exist in sentiment analysis?</a:t>
            </a:r>
            <a:br>
              <a:rPr lang="en-US" dirty="0"/>
            </a:br>
            <a:r>
              <a:rPr lang="en-US" dirty="0"/>
              <a:t>We need to consider privacy of user data, potential bias in the training data, and ensuring that our model’s decisions do not unfairly impact certain groups or lead to unintended consequences in automated systems.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6C10D0-09FF-452F-B4ED-05A38D9A9E94}" type="slidenum">
              <a:rPr lang="en-US" smtClean="0"/>
              <a:t>13</a:t>
            </a:fld>
            <a:endParaRPr lang="en-US"/>
          </a:p>
        </p:txBody>
      </p:sp>
    </p:spTree>
    <p:extLst>
      <p:ext uri="{BB962C8B-B14F-4D97-AF65-F5344CB8AC3E}">
        <p14:creationId xmlns:p14="http://schemas.microsoft.com/office/powerpoint/2010/main" val="168820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some real-world applications of sentiment analysis and why this technology matters beyond our project:</a:t>
            </a:r>
          </a:p>
          <a:p>
            <a:r>
              <a:rPr lang="en-US" sz="1200" b="1" kern="1200" dirty="0">
                <a:solidFill>
                  <a:schemeClr val="tx1"/>
                </a:solidFill>
                <a:effectLst/>
                <a:latin typeface="+mn-lt"/>
                <a:ea typeface="+mn-ea"/>
                <a:cs typeface="+mn-cs"/>
              </a:rPr>
              <a:t>Streaming services: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Platforms like Netflix, Hulu, or Disney+ use sentiment analysis to dig into user reviews and social media chatter.</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By understanding which shows or movies get positive feedback, they can make better recommendations and decide what content to produce next.</a:t>
            </a:r>
          </a:p>
          <a:p>
            <a:r>
              <a:rPr lang="en-US" sz="1200" b="1" kern="1200" dirty="0">
                <a:solidFill>
                  <a:schemeClr val="tx1"/>
                </a:solidFill>
                <a:effectLst/>
                <a:latin typeface="+mn-lt"/>
                <a:ea typeface="+mn-ea"/>
                <a:cs typeface="+mn-cs"/>
              </a:rPr>
              <a:t>Brands: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Companies selling products or services use sentiment analysis on reviews from sites like Amazon or Google.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they see a trend of negative feedback about a specific feature or quality issue, they can address it quickly.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Conversely, positive sentiment helps them identify what customers truly value.</a:t>
            </a:r>
          </a:p>
          <a:p>
            <a:r>
              <a:rPr lang="en-US" sz="1200" b="1" kern="1200" dirty="0">
                <a:solidFill>
                  <a:schemeClr val="tx1"/>
                </a:solidFill>
                <a:effectLst/>
                <a:latin typeface="+mn-lt"/>
                <a:ea typeface="+mn-ea"/>
                <a:cs typeface="+mn-cs"/>
              </a:rPr>
              <a:t>Media platforms: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Social networks and news outlets can monitor comments and posts for toxic language, hate speech, or biased content.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Automated sentiment analysis can flag problematic content faster than manual moderation, helping keep communities safe and civil.</a:t>
            </a:r>
          </a:p>
          <a:p>
            <a:r>
              <a:rPr lang="en-US" sz="1200" b="1" kern="1200" dirty="0">
                <a:solidFill>
                  <a:schemeClr val="tx1"/>
                </a:solidFill>
                <a:effectLst/>
                <a:latin typeface="+mn-lt"/>
                <a:ea typeface="+mn-ea"/>
                <a:cs typeface="+mn-cs"/>
              </a:rPr>
              <a:t>Business intelligence: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Sentiment analysis gives organizations the ability to track trends over time.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customer reviews start showing more positive language after a new product update, that’s evidence that the change is working.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Similarly, sudden spikes in negative sentiment might indicate a problem that needs immediate attention.</a:t>
            </a:r>
          </a:p>
          <a:p>
            <a:r>
              <a:rPr lang="en-US" sz="1200" kern="1200" dirty="0">
                <a:solidFill>
                  <a:schemeClr val="tx1"/>
                </a:solidFill>
                <a:effectLst/>
                <a:latin typeface="+mn-lt"/>
                <a:ea typeface="+mn-ea"/>
                <a:cs typeface="+mn-cs"/>
              </a:rPr>
              <a:t>Overall, sentiment analysis is a versatile tool that turns massive amounts of unstructured text into actionable insights across industries.</a:t>
            </a:r>
            <a:endParaRPr lang="en-US" dirty="0"/>
          </a:p>
        </p:txBody>
      </p:sp>
      <p:sp>
        <p:nvSpPr>
          <p:cNvPr id="4" name="Slide Number Placeholder 3"/>
          <p:cNvSpPr>
            <a:spLocks noGrp="1"/>
          </p:cNvSpPr>
          <p:nvPr>
            <p:ph type="sldNum" sz="quarter" idx="5"/>
          </p:nvPr>
        </p:nvSpPr>
        <p:spPr/>
        <p:txBody>
          <a:bodyPr/>
          <a:lstStyle/>
          <a:p>
            <a:fld id="{C96C10D0-09FF-452F-B4ED-05A38D9A9E94}" type="slidenum">
              <a:rPr lang="en-US" smtClean="0"/>
              <a:t>14</a:t>
            </a:fld>
            <a:endParaRPr lang="en-US"/>
          </a:p>
        </p:txBody>
      </p:sp>
    </p:spTree>
    <p:extLst>
      <p:ext uri="{BB962C8B-B14F-4D97-AF65-F5344CB8AC3E}">
        <p14:creationId xmlns:p14="http://schemas.microsoft.com/office/powerpoint/2010/main" val="215263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Looking forward, there are several opportunities to build on what we’ve done and take this project even further:</a:t>
            </a:r>
          </a:p>
          <a:p>
            <a:r>
              <a:rPr lang="en-US" sz="1200" b="1" kern="1200" dirty="0">
                <a:solidFill>
                  <a:schemeClr val="tx1"/>
                </a:solidFill>
                <a:effectLst/>
                <a:latin typeface="+mn-lt"/>
                <a:ea typeface="+mn-ea"/>
                <a:cs typeface="+mn-cs"/>
              </a:rPr>
              <a:t>First, a neutral class is added for a‑way of classification.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Right now, our model only distinguishes between positive and negative reviews.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Introducing a neutral category would allow us to capture reviews that don’t lean either way. This could give businesses a more nuanced understanding of customer sentiment and highlight areas where opinions are mixed.</a:t>
            </a:r>
          </a:p>
          <a:p>
            <a:r>
              <a:rPr lang="en-US" sz="1200" b="1" kern="1200" dirty="0">
                <a:solidFill>
                  <a:schemeClr val="tx1"/>
                </a:solidFill>
                <a:effectLst/>
                <a:latin typeface="+mn-lt"/>
                <a:ea typeface="+mn-ea"/>
                <a:cs typeface="+mn-cs"/>
              </a:rPr>
              <a:t>Second, exploring more advanced transformer models.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DistilBERT performed exceptionally well, but newer models like RoBERTa or BERTweet have been optimized for specific use cases, such as social media data.</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Testing these models might reveal even better performance, especially for domain-specific language patterns.</a:t>
            </a:r>
          </a:p>
          <a:p>
            <a:r>
              <a:rPr lang="en-US" sz="1200" b="1" kern="1200" dirty="0">
                <a:solidFill>
                  <a:schemeClr val="tx1"/>
                </a:solidFill>
                <a:effectLst/>
                <a:latin typeface="+mn-lt"/>
                <a:ea typeface="+mn-ea"/>
                <a:cs typeface="+mn-cs"/>
              </a:rPr>
              <a:t>Third, performing domain-specific fine-tuning.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dataset was based on movies, but sentiment can vary by industry.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product reviews might emphasize quality and shipping speed, while restaurant reviews focus on service and taste.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Fine-tuning models on specific domains would likely boost accuracy and relevance in those contexts.</a:t>
            </a:r>
          </a:p>
          <a:p>
            <a:r>
              <a:rPr lang="en-US" sz="1200" b="1" kern="1200" dirty="0">
                <a:solidFill>
                  <a:schemeClr val="tx1"/>
                </a:solidFill>
                <a:effectLst/>
                <a:latin typeface="+mn-lt"/>
                <a:ea typeface="+mn-ea"/>
                <a:cs typeface="+mn-cs"/>
              </a:rPr>
              <a:t>Finally, deploying as a Streamlit dashboard or an API.</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would make our model interactive and usable in real time.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dashboard could allow a business analyst to upload new review data and instantly see sentiment trends. At the same time, an API could integrate into existing workflows to provide automatic insights without additional manual steps.</a:t>
            </a:r>
          </a:p>
          <a:p>
            <a:r>
              <a:rPr lang="en-US" sz="1200" kern="1200" dirty="0">
                <a:solidFill>
                  <a:schemeClr val="tx1"/>
                </a:solidFill>
                <a:effectLst/>
                <a:latin typeface="+mn-lt"/>
                <a:ea typeface="+mn-ea"/>
                <a:cs typeface="+mn-cs"/>
              </a:rPr>
              <a:t>These improvements would transform this project from a proof‑of‑concept into a powerful, production-ready sentiment analysis system.</a:t>
            </a:r>
          </a:p>
          <a:p>
            <a:r>
              <a:rPr lang="en-US" sz="1200" kern="1200" dirty="0">
                <a:solidFill>
                  <a:schemeClr val="tx1"/>
                </a:solidFill>
                <a:effectLst/>
                <a:latin typeface="+mn-lt"/>
                <a:ea typeface="+mn-ea"/>
                <a:cs typeface="+mn-cs"/>
              </a:rPr>
              <a:t>Thank you for listening. We hope this analysis provides a strong example of practical sentiment classification.</a:t>
            </a:r>
            <a:endParaRPr lang="en-US" dirty="0"/>
          </a:p>
        </p:txBody>
      </p:sp>
      <p:sp>
        <p:nvSpPr>
          <p:cNvPr id="4" name="Slide Number Placeholder 3"/>
          <p:cNvSpPr>
            <a:spLocks noGrp="1"/>
          </p:cNvSpPr>
          <p:nvPr>
            <p:ph type="sldNum" sz="quarter" idx="5"/>
          </p:nvPr>
        </p:nvSpPr>
        <p:spPr/>
        <p:txBody>
          <a:bodyPr/>
          <a:lstStyle/>
          <a:p>
            <a:fld id="{C96C10D0-09FF-452F-B4ED-05A38D9A9E94}" type="slidenum">
              <a:rPr lang="en-US" smtClean="0"/>
              <a:t>15</a:t>
            </a:fld>
            <a:endParaRPr lang="en-US"/>
          </a:p>
        </p:txBody>
      </p:sp>
    </p:spTree>
    <p:extLst>
      <p:ext uri="{BB962C8B-B14F-4D97-AF65-F5344CB8AC3E}">
        <p14:creationId xmlns:p14="http://schemas.microsoft.com/office/powerpoint/2010/main" val="290148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business problem we tackled was determining whether user-submitted IMDb reviews were positive or negative using machine learning. In an era where user-generated content drives much online conversation, the ability to interpret audience sentiment is invaluable. Our central hypothesis was straightforward yet ambitious: if we correctly cleaned and processed the text, we could achieve classification accuracy above 85%. Proving this hypothesis demonstrates practical value in supporting recommendation engines, guiding content strategy, and informing market research.</a:t>
            </a:r>
            <a:endParaRPr lang="en-US" dirty="0"/>
          </a:p>
        </p:txBody>
      </p:sp>
      <p:sp>
        <p:nvSpPr>
          <p:cNvPr id="4" name="Slide Number Placeholder 3"/>
          <p:cNvSpPr>
            <a:spLocks noGrp="1"/>
          </p:cNvSpPr>
          <p:nvPr>
            <p:ph type="sldNum" sz="quarter" idx="5"/>
          </p:nvPr>
        </p:nvSpPr>
        <p:spPr/>
        <p:txBody>
          <a:bodyPr/>
          <a:lstStyle/>
          <a:p>
            <a:fld id="{C96C10D0-09FF-452F-B4ED-05A38D9A9E94}" type="slidenum">
              <a:rPr lang="en-US" smtClean="0"/>
              <a:t>2</a:t>
            </a:fld>
            <a:endParaRPr lang="en-US"/>
          </a:p>
        </p:txBody>
      </p:sp>
    </p:spTree>
    <p:extLst>
      <p:ext uri="{BB962C8B-B14F-4D97-AF65-F5344CB8AC3E}">
        <p14:creationId xmlns:p14="http://schemas.microsoft.com/office/powerpoint/2010/main" val="4158072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this slide, we break down the five main steps of our methodology in detail:</a:t>
            </a:r>
          </a:p>
          <a:p>
            <a:r>
              <a:rPr lang="en-US" sz="1200" b="1" kern="1200" dirty="0">
                <a:solidFill>
                  <a:schemeClr val="tx1"/>
                </a:solidFill>
                <a:effectLst/>
                <a:latin typeface="+mn-lt"/>
                <a:ea typeface="+mn-ea"/>
                <a:cs typeface="+mn-cs"/>
              </a:rPr>
              <a:t>1. Data Cleaning: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started by removing unnecessary elements from the text, such as HTML tags and stopwords, and converting all text to lowercase.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step ensures consistency and reduces noise so the model focuses on meaningful words.</a:t>
            </a:r>
          </a:p>
          <a:p>
            <a:r>
              <a:rPr lang="en-US" sz="1200" b="1" kern="1200" dirty="0">
                <a:solidFill>
                  <a:schemeClr val="tx1"/>
                </a:solidFill>
                <a:effectLst/>
                <a:latin typeface="+mn-lt"/>
                <a:ea typeface="+mn-ea"/>
                <a:cs typeface="+mn-cs"/>
              </a:rPr>
              <a:t>2. Feature Engineering: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Next, we used TF‑IDF to convert our text into numerical vectors.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method assigns weights to words based on their unique and informative characteristics, which helps the model identify patterns more effectively.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also encoded our target variable so positive reviews were labeled as one and negative reviews as 0.</a:t>
            </a:r>
          </a:p>
          <a:p>
            <a:r>
              <a:rPr lang="en-US" sz="1200" b="1" kern="1200" dirty="0">
                <a:solidFill>
                  <a:schemeClr val="tx1"/>
                </a:solidFill>
                <a:effectLst/>
                <a:latin typeface="+mn-lt"/>
                <a:ea typeface="+mn-ea"/>
                <a:cs typeface="+mn-cs"/>
              </a:rPr>
              <a:t>3. Models Used: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trained three different models: Logistic Regression, Random Forest, and DistilBERT, a transformer-based model known for understanding context in language.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allowed us to compare traditional machine learning approaches with state-of-the-art deep learning techniques.</a:t>
            </a:r>
          </a:p>
          <a:p>
            <a:r>
              <a:rPr lang="en-US" sz="1200" b="1" kern="1200" dirty="0">
                <a:solidFill>
                  <a:schemeClr val="tx1"/>
                </a:solidFill>
                <a:effectLst/>
                <a:latin typeface="+mn-lt"/>
                <a:ea typeface="+mn-ea"/>
                <a:cs typeface="+mn-cs"/>
              </a:rPr>
              <a:t>4. Evaluation: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didn’t rely solely on accuracy. We also tracked precision, recall, and F1‑score.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These metrics help us understand how often the model is correct and how well it balances false positives and negatives.</a:t>
            </a:r>
          </a:p>
          <a:p>
            <a:r>
              <a:rPr lang="en-US" sz="1200" b="1" kern="1200" dirty="0">
                <a:solidFill>
                  <a:schemeClr val="tx1"/>
                </a:solidFill>
                <a:effectLst/>
                <a:latin typeface="+mn-lt"/>
                <a:ea typeface="+mn-ea"/>
                <a:cs typeface="+mn-cs"/>
              </a:rPr>
              <a:t>5. Visualization: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Finally, we visualized results with word clouds, ROC curves, and confusion matrices.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These visuals helped us interpret the performance and understand where each model excelled or struggled.</a:t>
            </a:r>
          </a:p>
          <a:p>
            <a:r>
              <a:rPr lang="en-US" sz="1200" kern="1200" dirty="0">
                <a:solidFill>
                  <a:schemeClr val="tx1"/>
                </a:solidFill>
                <a:effectLst/>
                <a:latin typeface="+mn-lt"/>
                <a:ea typeface="+mn-ea"/>
                <a:cs typeface="+mn-cs"/>
              </a:rPr>
              <a:t>Altogether, these steps formed a workflow that could be reused on similar datasets for other businesses or projects.</a:t>
            </a:r>
          </a:p>
        </p:txBody>
      </p:sp>
      <p:sp>
        <p:nvSpPr>
          <p:cNvPr id="4" name="Slide Number Placeholder 3"/>
          <p:cNvSpPr>
            <a:spLocks noGrp="1"/>
          </p:cNvSpPr>
          <p:nvPr>
            <p:ph type="sldNum" sz="quarter" idx="5"/>
          </p:nvPr>
        </p:nvSpPr>
        <p:spPr/>
        <p:txBody>
          <a:bodyPr/>
          <a:lstStyle/>
          <a:p>
            <a:fld id="{C96C10D0-09FF-452F-B4ED-05A38D9A9E94}" type="slidenum">
              <a:rPr lang="en-US" smtClean="0"/>
              <a:t>3</a:t>
            </a:fld>
            <a:endParaRPr lang="en-US"/>
          </a:p>
        </p:txBody>
      </p:sp>
    </p:spTree>
    <p:extLst>
      <p:ext uri="{BB962C8B-B14F-4D97-AF65-F5344CB8AC3E}">
        <p14:creationId xmlns:p14="http://schemas.microsoft.com/office/powerpoint/2010/main" val="764355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this slide, we dive into the dataset itself. We worked with 50,000 labeled movie reviews from Kaggle, evenly split between positive and negative. The average review length was 230 words, giving us a rich data set. The challenge we encountered was sarcasm and ambiguous phrasing—these subtleties make it harder for models to classify reviews correctly.</a:t>
            </a:r>
          </a:p>
        </p:txBody>
      </p:sp>
      <p:sp>
        <p:nvSpPr>
          <p:cNvPr id="4" name="Slide Number Placeholder 3"/>
          <p:cNvSpPr>
            <a:spLocks noGrp="1"/>
          </p:cNvSpPr>
          <p:nvPr>
            <p:ph type="sldNum" sz="quarter" idx="5"/>
          </p:nvPr>
        </p:nvSpPr>
        <p:spPr/>
        <p:txBody>
          <a:bodyPr/>
          <a:lstStyle/>
          <a:p>
            <a:fld id="{C96C10D0-09FF-452F-B4ED-05A38D9A9E94}" type="slidenum">
              <a:rPr lang="en-US" smtClean="0"/>
              <a:t>4</a:t>
            </a:fld>
            <a:endParaRPr lang="en-US"/>
          </a:p>
        </p:txBody>
      </p:sp>
    </p:spTree>
    <p:extLst>
      <p:ext uri="{BB962C8B-B14F-4D97-AF65-F5344CB8AC3E}">
        <p14:creationId xmlns:p14="http://schemas.microsoft.com/office/powerpoint/2010/main" val="32973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5 - Modeling Strategy &amp; Tuning</a:t>
            </a:r>
          </a:p>
          <a:p>
            <a:r>
              <a:rPr lang="en-US" sz="1200" kern="1200" dirty="0">
                <a:solidFill>
                  <a:schemeClr val="tx1"/>
                </a:solidFill>
                <a:effectLst/>
                <a:latin typeface="+mn-lt"/>
                <a:ea typeface="+mn-ea"/>
                <a:cs typeface="+mn-cs"/>
              </a:rPr>
              <a:t>On this slide, we dive into how we approached model development and tuning in more detail.</a:t>
            </a:r>
          </a:p>
          <a:p>
            <a:r>
              <a:rPr lang="en-US" sz="1200" b="1" kern="1200" dirty="0">
                <a:solidFill>
                  <a:schemeClr val="tx1"/>
                </a:solidFill>
                <a:effectLst/>
                <a:latin typeface="+mn-lt"/>
                <a:ea typeface="+mn-ea"/>
                <a:cs typeface="+mn-cs"/>
              </a:rPr>
              <a:t>We started with a train/test split of 80/20.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ensured we had a large enough portion of the data for training while keeping a clean, untouched set for evaluation.</a:t>
            </a:r>
          </a:p>
          <a:p>
            <a:r>
              <a:rPr lang="en-US" sz="1200" b="1" kern="1200" dirty="0">
                <a:solidFill>
                  <a:schemeClr val="tx1"/>
                </a:solidFill>
                <a:effectLst/>
                <a:latin typeface="+mn-lt"/>
                <a:ea typeface="+mn-ea"/>
                <a:cs typeface="+mn-cs"/>
              </a:rPr>
              <a:t>We used GridSearchCV for hyperparameter tuning.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process systematically tries different combinations of parameters. For example, with Logistic Regression, we tested different regularization strengths, while for Random Forest, we tuned the number of trees and maximum depth. This step was crucial to finding the most optimal setup for each model.</a:t>
            </a:r>
          </a:p>
          <a:p>
            <a:r>
              <a:rPr lang="en-US" sz="1200" b="1" kern="1200" dirty="0">
                <a:solidFill>
                  <a:schemeClr val="tx1"/>
                </a:solidFill>
                <a:effectLst/>
                <a:latin typeface="+mn-lt"/>
                <a:ea typeface="+mn-ea"/>
                <a:cs typeface="+mn-cs"/>
              </a:rPr>
              <a:t>We also avoided overfitting through cross-validation.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By validating on multiple folds of the training set, we could confirm that the model wasn’t just memorizing the data but was truly learning generalizable patterns.</a:t>
            </a:r>
          </a:p>
          <a:p>
            <a:r>
              <a:rPr lang="en-US" sz="1200" b="1" kern="1200" dirty="0">
                <a:solidFill>
                  <a:schemeClr val="tx1"/>
                </a:solidFill>
                <a:effectLst/>
                <a:latin typeface="+mn-lt"/>
                <a:ea typeface="+mn-ea"/>
                <a:cs typeface="+mn-cs"/>
              </a:rPr>
              <a:t>For DistilBERT, we utilized HuggingFace Transformers.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gave us access to a pre-trained language model that understands context and semantics much better than traditional methods. We fine-tuned it on our IMDb dataset, significantly boosting performance compared to simpler models.</a:t>
            </a:r>
          </a:p>
          <a:p>
            <a:r>
              <a:rPr lang="en-US" sz="1200" b="1" kern="1200" dirty="0">
                <a:solidFill>
                  <a:schemeClr val="tx1"/>
                </a:solidFill>
                <a:effectLst/>
                <a:latin typeface="+mn-lt"/>
                <a:ea typeface="+mn-ea"/>
                <a:cs typeface="+mn-cs"/>
              </a:rPr>
              <a:t>In terms of training time,</a:t>
            </a:r>
            <a:r>
              <a:rPr lang="en-US" sz="1200" kern="1200" dirty="0">
                <a:solidFill>
                  <a:schemeClr val="tx1"/>
                </a:solidFill>
                <a:effectLst/>
                <a:latin typeface="+mn-lt"/>
                <a:ea typeface="+mn-ea"/>
                <a:cs typeface="+mn-cs"/>
              </a:rPr>
              <a:t> Logistic Regression completed in under a minute due to its computational simplicity, while DistilBERT required about 20 minutes with GPU acceleration.</a:t>
            </a:r>
          </a:p>
          <a:p>
            <a:r>
              <a:rPr lang="en-US" sz="1200" kern="1200" dirty="0">
                <a:solidFill>
                  <a:schemeClr val="tx1"/>
                </a:solidFill>
                <a:effectLst/>
                <a:latin typeface="+mn-lt"/>
                <a:ea typeface="+mn-ea"/>
                <a:cs typeface="+mn-cs"/>
              </a:rPr>
              <a:t>Altogether, these strategies allowed us to compare a traditional model, an ensemble method, and a transformer-based model on equal footing and to understand where each shines and where it truly falls short.</a:t>
            </a:r>
            <a:endParaRPr lang="en-US" dirty="0"/>
          </a:p>
        </p:txBody>
      </p:sp>
      <p:sp>
        <p:nvSpPr>
          <p:cNvPr id="4" name="Slide Number Placeholder 3"/>
          <p:cNvSpPr>
            <a:spLocks noGrp="1"/>
          </p:cNvSpPr>
          <p:nvPr>
            <p:ph type="sldNum" sz="quarter" idx="5"/>
          </p:nvPr>
        </p:nvSpPr>
        <p:spPr/>
        <p:txBody>
          <a:bodyPr/>
          <a:lstStyle/>
          <a:p>
            <a:fld id="{C96C10D0-09FF-452F-B4ED-05A38D9A9E94}" type="slidenum">
              <a:rPr lang="en-US" smtClean="0"/>
              <a:t>5</a:t>
            </a:fld>
            <a:endParaRPr lang="en-US"/>
          </a:p>
        </p:txBody>
      </p:sp>
    </p:spTree>
    <p:extLst>
      <p:ext uri="{BB962C8B-B14F-4D97-AF65-F5344CB8AC3E}">
        <p14:creationId xmlns:p14="http://schemas.microsoft.com/office/powerpoint/2010/main" val="3169827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moved into the modeling phase, we noticed interesting patterns in the results. We tested Logistic Regression, Random Forest, and DistilBERT. DistilBERT outperformed the others with 91% accuracy, thanks to its transformer architecture that captures context and nuance. Logistic Regression was closely followed with 88% accuracy and an AUC of 0.96, proving a strong baseline. Random Forest achieved 84% accuracy, which, while respectable, was not as strong given the nature of text features. Our evaluation metrics and visualizations supported these findings, which confirmed each model’s strengths and weaknesses.</a:t>
            </a:r>
          </a:p>
        </p:txBody>
      </p:sp>
      <p:sp>
        <p:nvSpPr>
          <p:cNvPr id="4" name="Slide Number Placeholder 3"/>
          <p:cNvSpPr>
            <a:spLocks noGrp="1"/>
          </p:cNvSpPr>
          <p:nvPr>
            <p:ph type="sldNum" sz="quarter" idx="5"/>
          </p:nvPr>
        </p:nvSpPr>
        <p:spPr/>
        <p:txBody>
          <a:bodyPr/>
          <a:lstStyle/>
          <a:p>
            <a:fld id="{C96C10D0-09FF-452F-B4ED-05A38D9A9E94}" type="slidenum">
              <a:rPr lang="en-US" smtClean="0"/>
              <a:t>6</a:t>
            </a:fld>
            <a:endParaRPr lang="en-US"/>
          </a:p>
        </p:txBody>
      </p:sp>
    </p:spTree>
    <p:extLst>
      <p:ext uri="{BB962C8B-B14F-4D97-AF65-F5344CB8AC3E}">
        <p14:creationId xmlns:p14="http://schemas.microsoft.com/office/powerpoint/2010/main" val="1452205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present the confusion matrix for DistilBERT, our best-performing model. It shows an extreme separation between positive and negative reviews, with minimal misclassification. This visualization highlights why DistilBERT’s transformer-based approach excelled in capturing subtle sentiment cues.</a:t>
            </a:r>
          </a:p>
        </p:txBody>
      </p:sp>
      <p:sp>
        <p:nvSpPr>
          <p:cNvPr id="4" name="Slide Number Placeholder 3"/>
          <p:cNvSpPr>
            <a:spLocks noGrp="1"/>
          </p:cNvSpPr>
          <p:nvPr>
            <p:ph type="sldNum" sz="quarter" idx="5"/>
          </p:nvPr>
        </p:nvSpPr>
        <p:spPr/>
        <p:txBody>
          <a:bodyPr/>
          <a:lstStyle/>
          <a:p>
            <a:fld id="{C96C10D0-09FF-452F-B4ED-05A38D9A9E94}" type="slidenum">
              <a:rPr lang="en-US" smtClean="0"/>
              <a:t>7</a:t>
            </a:fld>
            <a:endParaRPr lang="en-US"/>
          </a:p>
        </p:txBody>
      </p:sp>
    </p:spTree>
    <p:extLst>
      <p:ext uri="{BB962C8B-B14F-4D97-AF65-F5344CB8AC3E}">
        <p14:creationId xmlns:p14="http://schemas.microsoft.com/office/powerpoint/2010/main" val="242379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shows the confusion matrix for Logistic Regression. Although slightly less accurate than DistilBERT, it still demonstrates a well-balanced performance with low false positives and false negatives. It’s an excellent baseline model for scenarios with limited computational resources.</a:t>
            </a:r>
          </a:p>
        </p:txBody>
      </p:sp>
      <p:sp>
        <p:nvSpPr>
          <p:cNvPr id="4" name="Slide Number Placeholder 3"/>
          <p:cNvSpPr>
            <a:spLocks noGrp="1"/>
          </p:cNvSpPr>
          <p:nvPr>
            <p:ph type="sldNum" sz="quarter" idx="5"/>
          </p:nvPr>
        </p:nvSpPr>
        <p:spPr/>
        <p:txBody>
          <a:bodyPr/>
          <a:lstStyle/>
          <a:p>
            <a:fld id="{C96C10D0-09FF-452F-B4ED-05A38D9A9E94}" type="slidenum">
              <a:rPr lang="en-US" smtClean="0"/>
              <a:t>8</a:t>
            </a:fld>
            <a:endParaRPr lang="en-US"/>
          </a:p>
        </p:txBody>
      </p:sp>
    </p:spTree>
    <p:extLst>
      <p:ext uri="{BB962C8B-B14F-4D97-AF65-F5344CB8AC3E}">
        <p14:creationId xmlns:p14="http://schemas.microsoft.com/office/powerpoint/2010/main" val="2586070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the confusion matrix for the Random Forest model. While it correctly classified many reviews, the misclassification rates were higher than those of the other two models. This outcome reflects Random Forest’s limitations with high-dimensional, sparse text features compared to linear or transformer-based approaches.</a:t>
            </a:r>
          </a:p>
        </p:txBody>
      </p:sp>
      <p:sp>
        <p:nvSpPr>
          <p:cNvPr id="4" name="Slide Number Placeholder 3"/>
          <p:cNvSpPr>
            <a:spLocks noGrp="1"/>
          </p:cNvSpPr>
          <p:nvPr>
            <p:ph type="sldNum" sz="quarter" idx="5"/>
          </p:nvPr>
        </p:nvSpPr>
        <p:spPr/>
        <p:txBody>
          <a:bodyPr/>
          <a:lstStyle/>
          <a:p>
            <a:fld id="{C96C10D0-09FF-452F-B4ED-05A38D9A9E94}" type="slidenum">
              <a:rPr lang="en-US" smtClean="0"/>
              <a:t>9</a:t>
            </a:fld>
            <a:endParaRPr lang="en-US"/>
          </a:p>
        </p:txBody>
      </p:sp>
    </p:spTree>
    <p:extLst>
      <p:ext uri="{BB962C8B-B14F-4D97-AF65-F5344CB8AC3E}">
        <p14:creationId xmlns:p14="http://schemas.microsoft.com/office/powerpoint/2010/main" val="4072052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5BCAD085-E8A6-8845-BD4E-CB4CCA059FC4}" type="datetimeFigureOut">
              <a:rPr lang="en-US" smtClean="0"/>
              <a:t>7/17/2025</a:t>
            </a:fld>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4217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945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3396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2334045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01373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00634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7/17/2025</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86048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22342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6986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5BCAD085-E8A6-8845-BD4E-CB4CCA059FC4}" type="datetimeFigureOut">
              <a:rPr lang="en-US" smtClean="0"/>
              <a:t>7/17/2025</a:t>
            </a:fld>
            <a:endParaRPr lang="en-US"/>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42608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66174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984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73934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7950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47928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98716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8662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CAD085-E8A6-8845-BD4E-CB4CCA059FC4}" type="datetimeFigureOut">
              <a:rPr lang="en-US" smtClean="0"/>
              <a:t>7/17/2025</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238812222"/>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notesSlide" Target="../notesSlides/notesSlide1.xml"/><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audio" Target="../media/media2.m4a"/><Relationship Id="rId4" Type="http://schemas.microsoft.com/office/2007/relationships/media" Target="../media/media2.m4a"/><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1.jpe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audio" Target="../media/media14.m4a"/><Relationship Id="rId7" Type="http://schemas.openxmlformats.org/officeDocument/2006/relationships/diagramLayout" Target="../diagrams/layout4.xml"/><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diagramData" Target="../diagrams/data4.xml"/><Relationship Id="rId11" Type="http://schemas.openxmlformats.org/officeDocument/2006/relationships/image" Target="../media/image4.png"/><Relationship Id="rId5" Type="http://schemas.openxmlformats.org/officeDocument/2006/relationships/notesSlide" Target="../notesSlides/notesSlide13.xml"/><Relationship Id="rId10" Type="http://schemas.microsoft.com/office/2007/relationships/diagramDrawing" Target="../diagrams/drawing4.xml"/><Relationship Id="rId4" Type="http://schemas.openxmlformats.org/officeDocument/2006/relationships/slideLayout" Target="../slideLayouts/slideLayout2.xml"/><Relationship Id="rId9" Type="http://schemas.openxmlformats.org/officeDocument/2006/relationships/diagramColors" Target="../diagrams/colors4.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audio" Target="../media/media15.m4a"/><Relationship Id="rId7" Type="http://schemas.openxmlformats.org/officeDocument/2006/relationships/diagramData" Target="../diagrams/data5.xml"/><Relationship Id="rId12"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9.xml"/><Relationship Id="rId6" Type="http://schemas.openxmlformats.org/officeDocument/2006/relationships/image" Target="../media/image1.jpeg"/><Relationship Id="rId11" Type="http://schemas.microsoft.com/office/2007/relationships/diagramDrawing" Target="../diagrams/drawing5.xml"/><Relationship Id="rId5" Type="http://schemas.openxmlformats.org/officeDocument/2006/relationships/notesSlide" Target="../notesSlides/notesSlide14.xml"/><Relationship Id="rId10" Type="http://schemas.openxmlformats.org/officeDocument/2006/relationships/diagramColors" Target="../diagrams/colors5.xml"/><Relationship Id="rId4" Type="http://schemas.openxmlformats.org/officeDocument/2006/relationships/slideLayout" Target="../slideLayouts/slideLayout2.xml"/><Relationship Id="rId9"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audio" Target="../media/media16.m4a"/><Relationship Id="rId7" Type="http://schemas.openxmlformats.org/officeDocument/2006/relationships/diagramData" Target="../diagrams/data6.xml"/><Relationship Id="rId12"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0.xml"/><Relationship Id="rId6" Type="http://schemas.openxmlformats.org/officeDocument/2006/relationships/image" Target="../media/image1.jpeg"/><Relationship Id="rId11" Type="http://schemas.microsoft.com/office/2007/relationships/diagramDrawing" Target="../diagrams/drawing6.xml"/><Relationship Id="rId5" Type="http://schemas.openxmlformats.org/officeDocument/2006/relationships/notesSlide" Target="../notesSlides/notesSlide15.xml"/><Relationship Id="rId10" Type="http://schemas.openxmlformats.org/officeDocument/2006/relationships/diagramColors" Target="../diagrams/colors6.xml"/><Relationship Id="rId4" Type="http://schemas.openxmlformats.org/officeDocument/2006/relationships/slideLayout" Target="../slideLayouts/slideLayout2.xml"/><Relationship Id="rId9"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audio" Target="../media/media4.m4a"/><Relationship Id="rId7" Type="http://schemas.openxmlformats.org/officeDocument/2006/relationships/diagramData" Target="../diagrams/data1.xml"/><Relationship Id="rId12"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jpeg"/><Relationship Id="rId11" Type="http://schemas.microsoft.com/office/2007/relationships/diagramDrawing" Target="../diagrams/drawing1.xml"/><Relationship Id="rId5" Type="http://schemas.openxmlformats.org/officeDocument/2006/relationships/notesSlide" Target="../notesSlides/notesSlide3.xml"/><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audio" Target="../media/media5.m4a"/><Relationship Id="rId7" Type="http://schemas.openxmlformats.org/officeDocument/2006/relationships/diagramData" Target="../diagrams/data2.xml"/><Relationship Id="rId12"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jpeg"/><Relationship Id="rId11" Type="http://schemas.microsoft.com/office/2007/relationships/diagramDrawing" Target="../diagrams/drawing2.xml"/><Relationship Id="rId5" Type="http://schemas.openxmlformats.org/officeDocument/2006/relationships/notesSlide" Target="../notesSlides/notesSlide4.xml"/><Relationship Id="rId10" Type="http://schemas.openxmlformats.org/officeDocument/2006/relationships/diagramColors" Target="../diagrams/colors2.xml"/><Relationship Id="rId4" Type="http://schemas.openxmlformats.org/officeDocument/2006/relationships/slideLayout" Target="../slideLayouts/slideLayout2.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audio" Target="../media/media6.m4a"/><Relationship Id="rId7" Type="http://schemas.openxmlformats.org/officeDocument/2006/relationships/diagramData" Target="../diagrams/data3.xml"/><Relationship Id="rId12"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jpeg"/><Relationship Id="rId11" Type="http://schemas.microsoft.com/office/2007/relationships/diagramDrawing" Target="../diagrams/drawing3.xml"/><Relationship Id="rId5" Type="http://schemas.openxmlformats.org/officeDocument/2006/relationships/notesSlide" Target="../notesSlides/notesSlide5.xml"/><Relationship Id="rId10" Type="http://schemas.openxmlformats.org/officeDocument/2006/relationships/diagramColors" Target="../diagrams/colors3.xml"/><Relationship Id="rId4" Type="http://schemas.openxmlformats.org/officeDocument/2006/relationships/slideLayout" Target="../slideLayouts/slideLayout2.xml"/><Relationship Id="rId9"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5.jpe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Overhead Projector">
            <a:extLst>
              <a:ext uri="{FF2B5EF4-FFF2-40B4-BE49-F238E27FC236}">
                <a16:creationId xmlns:a16="http://schemas.microsoft.com/office/drawing/2014/main" id="{F95A8CD6-5D39-1758-3C6E-A73BE0578CA0}"/>
              </a:ext>
            </a:extLst>
          </p:cNvPr>
          <p:cNvPicPr>
            <a:picLocks noChangeAspect="1"/>
          </p:cNvPicPr>
          <p:nvPr>
            <a:videoFile r:link="rId3"/>
            <p:extLst>
              <p:ext uri="{DAA4B4D4-6D71-4841-9C94-3DE7FCFB9230}">
                <p14:media xmlns:p14="http://schemas.microsoft.com/office/powerpoint/2010/main" r:embed="rId2"/>
              </p:ext>
            </p:extLst>
          </p:nvPr>
        </p:nvPicPr>
        <p:blipFill>
          <a:blip r:embed="rId8"/>
          <a:srcRect r="24786" b="-1"/>
          <a:stretch>
            <a:fillRect/>
          </a:stretch>
        </p:blipFill>
        <p:spPr>
          <a:xfrm>
            <a:off x="-2285" y="10"/>
            <a:ext cx="9143999" cy="6857990"/>
          </a:xfrm>
          <a:prstGeom prst="rect">
            <a:avLst/>
          </a:prstGeom>
        </p:spPr>
      </p:pic>
      <p:sp>
        <p:nvSpPr>
          <p:cNvPr id="2" name="Title 1"/>
          <p:cNvSpPr>
            <a:spLocks noGrp="1"/>
          </p:cNvSpPr>
          <p:nvPr>
            <p:ph type="ctrTitle"/>
          </p:nvPr>
        </p:nvSpPr>
        <p:spPr>
          <a:xfrm>
            <a:off x="241299" y="554845"/>
            <a:ext cx="7992669" cy="3902673"/>
          </a:xfrm>
        </p:spPr>
        <p:txBody>
          <a:bodyPr anchor="t">
            <a:normAutofit/>
          </a:bodyPr>
          <a:lstStyle/>
          <a:p>
            <a:pPr algn="l"/>
            <a:r>
              <a:rPr lang="en-US" sz="4500" dirty="0">
                <a:solidFill>
                  <a:srgbClr val="FFC000"/>
                </a:solidFill>
              </a:rPr>
              <a:t>Sentiment Analysis of IMDb Movie Reviews</a:t>
            </a:r>
          </a:p>
        </p:txBody>
      </p:sp>
      <p:sp>
        <p:nvSpPr>
          <p:cNvPr id="3" name="Subtitle 2"/>
          <p:cNvSpPr>
            <a:spLocks noGrp="1"/>
          </p:cNvSpPr>
          <p:nvPr>
            <p:ph type="subTitle" idx="1"/>
          </p:nvPr>
        </p:nvSpPr>
        <p:spPr>
          <a:xfrm>
            <a:off x="5468350" y="4484550"/>
            <a:ext cx="3673364" cy="2340756"/>
          </a:xfrm>
        </p:spPr>
        <p:txBody>
          <a:bodyPr anchor="b">
            <a:normAutofit/>
          </a:bodyPr>
          <a:lstStyle/>
          <a:p>
            <a:pPr algn="l">
              <a:lnSpc>
                <a:spcPct val="100000"/>
              </a:lnSpc>
            </a:pPr>
            <a:r>
              <a:rPr lang="en-US" sz="2200" dirty="0">
                <a:solidFill>
                  <a:srgbClr val="FFC000"/>
                </a:solidFill>
              </a:rPr>
              <a:t>Carlos Escamilla</a:t>
            </a:r>
          </a:p>
          <a:p>
            <a:pPr algn="l">
              <a:lnSpc>
                <a:spcPct val="100000"/>
              </a:lnSpc>
            </a:pPr>
            <a:r>
              <a:rPr lang="en-US" sz="2200" dirty="0">
                <a:solidFill>
                  <a:srgbClr val="FFC000"/>
                </a:solidFill>
              </a:rPr>
              <a:t>Tyler Heflin</a:t>
            </a:r>
          </a:p>
          <a:p>
            <a:pPr algn="l">
              <a:lnSpc>
                <a:spcPct val="100000"/>
              </a:lnSpc>
            </a:pPr>
            <a:r>
              <a:rPr lang="en-US" sz="2200" dirty="0">
                <a:solidFill>
                  <a:srgbClr val="FFC000"/>
                </a:solidFill>
              </a:rPr>
              <a:t>Andres Melendez</a:t>
            </a:r>
          </a:p>
          <a:p>
            <a:pPr algn="l">
              <a:lnSpc>
                <a:spcPct val="100000"/>
              </a:lnSpc>
            </a:pPr>
            <a:r>
              <a:rPr lang="en-US" sz="2200" dirty="0">
                <a:solidFill>
                  <a:srgbClr val="FFC000"/>
                </a:solidFill>
              </a:rPr>
              <a:t>Delilah Slabaugh</a:t>
            </a:r>
          </a:p>
          <a:p>
            <a:pPr algn="l">
              <a:lnSpc>
                <a:spcPct val="90000"/>
              </a:lnSpc>
            </a:pPr>
            <a:r>
              <a:rPr lang="en-US" sz="2200" dirty="0">
                <a:solidFill>
                  <a:srgbClr val="FFC000"/>
                </a:solidFill>
              </a:rPr>
              <a:t>14 July 2025</a:t>
            </a:r>
          </a:p>
        </p:txBody>
      </p:sp>
      <p:pic>
        <p:nvPicPr>
          <p:cNvPr id="40" name="Audio 39">
            <a:hlinkClick r:id="" action="ppaction://media"/>
            <a:extLst>
              <a:ext uri="{FF2B5EF4-FFF2-40B4-BE49-F238E27FC236}">
                <a16:creationId xmlns:a16="http://schemas.microsoft.com/office/drawing/2014/main" id="{D7C14847-AA1A-92F0-2280-78E4A8A1453D}"/>
              </a:ext>
            </a:extLst>
          </p:cNvPr>
          <p:cNvPicPr>
            <a:picLocks noChangeAspect="1"/>
          </p:cNvPicPr>
          <p:nvPr>
            <a:audioFile r:link="rId5"/>
            <p:extLst>
              <p:ext uri="{DAA4B4D4-6D71-4841-9C94-3DE7FCFB9230}">
                <p14:media xmlns:p14="http://schemas.microsoft.com/office/powerpoint/2010/main" r:embed="rId4"/>
              </p:ext>
            </p:extLst>
          </p:nvPr>
        </p:nvPicPr>
        <p:blipFill>
          <a:blip r:embed="rId9"/>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993"/>
    </mc:Choice>
    <mc:Fallback>
      <p:transition spd="slow" advTm="28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0048" fill="hold"/>
                                        <p:tgtEl>
                                          <p:spTgt spid="5"/>
                                        </p:tgtEl>
                                      </p:cBhvr>
                                    </p:cmd>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right)">
                                      <p:cBhvr>
                                        <p:cTn id="17" dur="500"/>
                                        <p:tgtEl>
                                          <p:spTgt spid="3">
                                            <p:txEl>
                                              <p:pRg st="0" end="0"/>
                                            </p:txEl>
                                          </p:spTgt>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right)">
                                      <p:cBhvr>
                                        <p:cTn id="20" dur="500"/>
                                        <p:tgtEl>
                                          <p:spTgt spid="3">
                                            <p:txEl>
                                              <p:pRg st="1" end="1"/>
                                            </p:txEl>
                                          </p:spTgt>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right)">
                                      <p:cBhvr>
                                        <p:cTn id="23" dur="500"/>
                                        <p:tgtEl>
                                          <p:spTgt spid="3">
                                            <p:txEl>
                                              <p:pRg st="2" end="2"/>
                                            </p:txEl>
                                          </p:spTgt>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right)">
                                      <p:cBhvr>
                                        <p:cTn id="26" dur="500"/>
                                        <p:tgtEl>
                                          <p:spTgt spid="3">
                                            <p:txEl>
                                              <p:pRg st="3" end="3"/>
                                            </p:txEl>
                                          </p:spTgt>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right)">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childTnLst>
              </p:cTn>
              <p:nextCondLst>
                <p:cond evt="onClick" delay="0">
                  <p:tgtEl>
                    <p:spTgt spid="5"/>
                  </p:tgtEl>
                </p:cond>
              </p:nextCondLst>
            </p:seq>
            <p:video>
              <p:cMediaNode mute="1">
                <p:cTn id="35" repeatCount="indefinite" fill="hold" display="0">
                  <p:stCondLst>
                    <p:cond delay="indefinite"/>
                  </p:stCondLst>
                </p:cTn>
                <p:tgtEl>
                  <p:spTgt spid="5"/>
                </p:tgtEl>
              </p:cMediaNode>
            </p:video>
            <p:audio isNarration="1">
              <p:cMediaNode vol="80000" showWhenStopped="0">
                <p:cTn id="36" fill="hold" display="0">
                  <p:stCondLst>
                    <p:cond delay="indefinite"/>
                  </p:stCondLst>
                  <p:endCondLst>
                    <p:cond evt="onStopAudio" delay="0">
                      <p:tgtEl>
                        <p:sldTgt/>
                      </p:tgtEl>
                    </p:cond>
                  </p:endCondLst>
                </p:cTn>
                <p:tgtEl>
                  <p:spTgt spid="40"/>
                </p:tgtEl>
              </p:cMediaNode>
            </p:audio>
          </p:childTnLst>
        </p:cTn>
      </p:par>
    </p:tnLst>
    <p:bldLst>
      <p:bldP spid="2" grpId="0"/>
      <p:bldP spid="3" grpId="0" build="allAtOnce"/>
    </p:bldLst>
  </p:timing>
  <p:extLst>
    <p:ext uri="{E180D4A7-C9FB-4DFB-919C-405C955672EB}">
      <p14:showEvtLst xmlns:p14="http://schemas.microsoft.com/office/powerpoint/2010/main">
        <p14:playEvt time="134" objId="5"/>
        <p14:playEvt time="10317" objId="5"/>
        <p14:playEvt time="20413" objId="5"/>
        <p14:stopEvt time="25898"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6858001"/>
            <a:chOff x="0" y="0"/>
            <a:chExt cx="2305051" cy="6858001"/>
          </a:xfrm>
          <a:gradFill flip="none" rotWithShape="1">
            <a:gsLst>
              <a:gs pos="0">
                <a:schemeClr val="tx2"/>
              </a:gs>
              <a:gs pos="100000">
                <a:schemeClr val="tx2">
                  <a:lumMod val="50000"/>
                </a:schemeClr>
              </a:gs>
            </a:gsLst>
            <a:lin ang="5400000" scaled="0"/>
            <a:tileRect/>
          </a:gradFill>
        </p:grpSpPr>
        <p:sp>
          <p:nvSpPr>
            <p:cNvPr id="74"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5"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6"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7"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8"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4"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5"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3"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8"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9"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3"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5"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7"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8"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9"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0"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1"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2"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3"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4"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5"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6"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7"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6043047" y="1113282"/>
            <a:ext cx="2617177" cy="2396681"/>
          </a:xfrm>
        </p:spPr>
        <p:txBody>
          <a:bodyPr vert="horz" lIns="91440" tIns="45720" rIns="91440" bIns="45720" rtlCol="0" anchor="b">
            <a:normAutofit/>
          </a:bodyPr>
          <a:lstStyle/>
          <a:p>
            <a:r>
              <a:rPr lang="en-US" sz="3200" dirty="0"/>
              <a:t>ROC Curve Comparison</a:t>
            </a:r>
          </a:p>
        </p:txBody>
      </p:sp>
      <p:sp>
        <p:nvSpPr>
          <p:cNvPr id="129" name="Round Diagonal Corner Rectangle 6">
            <a:extLst>
              <a:ext uri="{FF2B5EF4-FFF2-40B4-BE49-F238E27FC236}">
                <a16:creationId xmlns:a16="http://schemas.microsoft.com/office/drawing/2014/main" id="{0E24CF0B-9BD9-4126-80C9-FF28141AC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211" y="808057"/>
            <a:ext cx="506434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E74F42F9-2787-0D30-D12E-E88768507C0F}"/>
              </a:ext>
            </a:extLst>
          </p:cNvPr>
          <p:cNvPicPr>
            <a:picLocks noChangeAspect="1"/>
          </p:cNvPicPr>
          <p:nvPr/>
        </p:nvPicPr>
        <p:blipFill>
          <a:blip r:embed="rId7"/>
          <a:stretch>
            <a:fillRect/>
          </a:stretch>
        </p:blipFill>
        <p:spPr>
          <a:xfrm>
            <a:off x="839241" y="2130194"/>
            <a:ext cx="4584286" cy="2590120"/>
          </a:xfrm>
          <a:prstGeom prst="rect">
            <a:avLst/>
          </a:prstGeom>
        </p:spPr>
      </p:pic>
      <p:pic>
        <p:nvPicPr>
          <p:cNvPr id="20" name="Audio 19">
            <a:hlinkClick r:id="" action="ppaction://media"/>
            <a:extLst>
              <a:ext uri="{FF2B5EF4-FFF2-40B4-BE49-F238E27FC236}">
                <a16:creationId xmlns:a16="http://schemas.microsoft.com/office/drawing/2014/main" id="{81EC3276-8AD2-066A-30EF-D4486C5FE1A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22518">
        <p14:switch dir="r"/>
      </p:transition>
    </mc:Choice>
    <mc:Fallback>
      <p:transition spd="slow" advTm="225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6858001"/>
            <a:chOff x="0" y="0"/>
            <a:chExt cx="2305051" cy="6858001"/>
          </a:xfrm>
          <a:gradFill flip="none" rotWithShape="1">
            <a:gsLst>
              <a:gs pos="0">
                <a:schemeClr val="tx2"/>
              </a:gs>
              <a:gs pos="100000">
                <a:schemeClr val="tx2">
                  <a:lumMod val="50000"/>
                </a:schemeClr>
              </a:gs>
            </a:gsLst>
            <a:lin ang="5400000" scaled="0"/>
            <a:tileRect/>
          </a:gradFill>
        </p:grpSpPr>
        <p:sp>
          <p:nvSpPr>
            <p:cNvPr id="6"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6"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6"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7"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8"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9"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0"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1"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2"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3"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4"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5"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6"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7"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8"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9"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0"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1"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2"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3"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4"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5"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6"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7"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8"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9"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0"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1"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2"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3"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4"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5"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6"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7"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58"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9"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0"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1"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2"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3"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4"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5"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6"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7"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8"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9"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0"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1212924" y="4539573"/>
            <a:ext cx="6718151" cy="1182838"/>
          </a:xfrm>
        </p:spPr>
        <p:txBody>
          <a:bodyPr vert="horz" lIns="91440" tIns="45720" rIns="91440" bIns="45720" rtlCol="0" anchor="b">
            <a:normAutofit/>
          </a:bodyPr>
          <a:lstStyle/>
          <a:p>
            <a:pPr algn="ctr"/>
            <a:r>
              <a:rPr lang="en-US" sz="3700" dirty="0"/>
              <a:t>Word Clouds – Sentiment Words</a:t>
            </a:r>
          </a:p>
        </p:txBody>
      </p:sp>
      <p:sp>
        <p:nvSpPr>
          <p:cNvPr id="67" name="Round Diagonal Corner Rectangle 6">
            <a:extLst>
              <a:ext uri="{FF2B5EF4-FFF2-40B4-BE49-F238E27FC236}">
                <a16:creationId xmlns:a16="http://schemas.microsoft.com/office/drawing/2014/main" id="{60B8E1AF-8762-4AD6-9888-EC0606086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30" y="639965"/>
            <a:ext cx="8159993"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9f9a1d72-089a-4bc9-85e8-222538567fd1.png"/>
          <p:cNvPicPr>
            <a:picLocks noChangeAspect="1"/>
          </p:cNvPicPr>
          <p:nvPr/>
        </p:nvPicPr>
        <p:blipFill>
          <a:blip r:embed="rId7"/>
          <a:stretch>
            <a:fillRect/>
          </a:stretch>
        </p:blipFill>
        <p:spPr>
          <a:xfrm>
            <a:off x="730226" y="1438239"/>
            <a:ext cx="7700002" cy="2002000"/>
          </a:xfrm>
          <a:prstGeom prst="rect">
            <a:avLst/>
          </a:prstGeom>
        </p:spPr>
      </p:pic>
      <p:pic>
        <p:nvPicPr>
          <p:cNvPr id="30" name="Audio 29">
            <a:hlinkClick r:id="" action="ppaction://media"/>
            <a:extLst>
              <a:ext uri="{FF2B5EF4-FFF2-40B4-BE49-F238E27FC236}">
                <a16:creationId xmlns:a16="http://schemas.microsoft.com/office/drawing/2014/main" id="{16E371F9-0132-7014-2FEE-4168965A81D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600" advTm="22226">
        <p14:gallery dir="l"/>
      </p:transition>
    </mc:Choice>
    <mc:Fallback>
      <p:transition spd="slow" advTm="222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par>
                                <p:cTn id="7" presetID="16" presetClass="entr" presetSubtype="37"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barn(outVertical)">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0"/>
                </p:tgtEl>
              </p:cMediaNode>
            </p:audi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6">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083" y="1168078"/>
            <a:ext cx="6786165" cy="1092200"/>
          </a:xfrm>
        </p:spPr>
        <p:txBody>
          <a:bodyPr anchor="ctr">
            <a:normAutofit/>
          </a:bodyPr>
          <a:lstStyle/>
          <a:p>
            <a:pPr algn="ctr"/>
            <a:r>
              <a:rPr lang="en-US" dirty="0">
                <a:solidFill>
                  <a:srgbClr val="FFFFFF"/>
                </a:solidFill>
              </a:rPr>
              <a:t>Conclusion</a:t>
            </a:r>
          </a:p>
        </p:txBody>
      </p:sp>
      <p:sp>
        <p:nvSpPr>
          <p:cNvPr id="3" name="Content Placeholder 2"/>
          <p:cNvSpPr>
            <a:spLocks noGrp="1"/>
          </p:cNvSpPr>
          <p:nvPr>
            <p:ph idx="1"/>
          </p:nvPr>
        </p:nvSpPr>
        <p:spPr>
          <a:xfrm>
            <a:off x="1183084" y="2413001"/>
            <a:ext cx="6786164" cy="3704770"/>
          </a:xfrm>
        </p:spPr>
        <p:txBody>
          <a:bodyPr anchor="ctr">
            <a:normAutofit/>
          </a:bodyPr>
          <a:lstStyle/>
          <a:p>
            <a:r>
              <a:rPr lang="en-US" dirty="0">
                <a:solidFill>
                  <a:srgbClr val="FFFFFF"/>
                </a:solidFill>
              </a:rPr>
              <a:t>✔ </a:t>
            </a:r>
            <a:r>
              <a:rPr lang="en-US" dirty="0"/>
              <a:t>Hypothesis confirmed with 91% accuracy using DistilBERT</a:t>
            </a:r>
            <a:r>
              <a:rPr lang="en-US" dirty="0">
                <a:solidFill>
                  <a:srgbClr val="FFFFFF"/>
                </a:solidFill>
              </a:rPr>
              <a:t>.</a:t>
            </a:r>
          </a:p>
          <a:p>
            <a:r>
              <a:rPr lang="en-US" dirty="0">
                <a:solidFill>
                  <a:srgbClr val="FFFFFF"/>
                </a:solidFill>
              </a:rPr>
              <a:t>✔ Classical ML + TF-IDF = effective and interpretable.</a:t>
            </a:r>
          </a:p>
          <a:p>
            <a:r>
              <a:rPr lang="en-US" dirty="0">
                <a:solidFill>
                  <a:srgbClr val="FFFFFF"/>
                </a:solidFill>
              </a:rPr>
              <a:t>✔ Strong model generalization with room for deep learning extensions.</a:t>
            </a:r>
          </a:p>
        </p:txBody>
      </p:sp>
      <p:pic>
        <p:nvPicPr>
          <p:cNvPr id="57" name="Audio 56">
            <a:hlinkClick r:id="" action="ppaction://media"/>
            <a:extLst>
              <a:ext uri="{FF2B5EF4-FFF2-40B4-BE49-F238E27FC236}">
                <a16:creationId xmlns:a16="http://schemas.microsoft.com/office/drawing/2014/main" id="{95E0C74B-67E3-4777-0EA8-5F4EF95E99A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1583">
        <p15:prstTrans prst="fracture"/>
      </p:transition>
    </mc:Choice>
    <mc:Fallback>
      <p:transition spd="slow" advTm="915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7"/>
                </p:tgtEl>
              </p:cMediaNode>
            </p:audio>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Q&amp;A – Discussion Points</a:t>
            </a:r>
          </a:p>
        </p:txBody>
      </p:sp>
      <p:graphicFrame>
        <p:nvGraphicFramePr>
          <p:cNvPr id="5" name="Content Placeholder 2">
            <a:extLst>
              <a:ext uri="{FF2B5EF4-FFF2-40B4-BE49-F238E27FC236}">
                <a16:creationId xmlns:a16="http://schemas.microsoft.com/office/drawing/2014/main" id="{CE07E440-61C2-330B-64DF-A9F26338AF0D}"/>
              </a:ext>
            </a:extLst>
          </p:cNvPr>
          <p:cNvGraphicFramePr>
            <a:graphicFrameLocks noGrp="1"/>
          </p:cNvGraphicFramePr>
          <p:nvPr>
            <p:ph idx="1"/>
            <p:extLst>
              <p:ext uri="{D42A27DB-BD31-4B8C-83A1-F6EECF244321}">
                <p14:modId xmlns:p14="http://schemas.microsoft.com/office/powerpoint/2010/main" val="1142634290"/>
              </p:ext>
            </p:extLst>
          </p:nvPr>
        </p:nvGraphicFramePr>
        <p:xfrm>
          <a:off x="856060" y="1915886"/>
          <a:ext cx="7429499" cy="44740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4" name="Audio 43">
            <a:hlinkClick r:id="" action="ppaction://media"/>
            <a:extLst>
              <a:ext uri="{FF2B5EF4-FFF2-40B4-BE49-F238E27FC236}">
                <a16:creationId xmlns:a16="http://schemas.microsoft.com/office/drawing/2014/main" id="{44C1FE21-A158-BACF-523D-AA604BBEACDE}"/>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4400" advTm="89085">
        <p14:honeycomb/>
      </p:transition>
    </mc:Choice>
    <mc:Fallback>
      <p:transition spd="slow" advTm="890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6" presetClass="entr" presetSubtype="16" fill="hold" grpId="0" nodeType="withEffect">
                                  <p:stCondLst>
                                    <p:cond delay="0"/>
                                  </p:stCondLst>
                                  <p:childTnLst>
                                    <p:set>
                                      <p:cBhvr>
                                        <p:cTn id="11" dur="1" fill="hold">
                                          <p:stCondLst>
                                            <p:cond delay="0"/>
                                          </p:stCondLst>
                                        </p:cTn>
                                        <p:tgtEl>
                                          <p:spTgt spid="5">
                                            <p:graphicEl>
                                              <a:dgm id="{37E0AC63-F8E0-4A00-8EB9-83248C00DDEC}"/>
                                            </p:graphicEl>
                                          </p:spTgt>
                                        </p:tgtEl>
                                        <p:attrNameLst>
                                          <p:attrName>style.visibility</p:attrName>
                                        </p:attrNameLst>
                                      </p:cBhvr>
                                      <p:to>
                                        <p:strVal val="visible"/>
                                      </p:to>
                                    </p:set>
                                    <p:animEffect transition="in" filter="circle(in)">
                                      <p:cBhvr>
                                        <p:cTn id="12" dur="1000"/>
                                        <p:tgtEl>
                                          <p:spTgt spid="5">
                                            <p:graphicEl>
                                              <a:dgm id="{37E0AC63-F8E0-4A00-8EB9-83248C00DDE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graphicEl>
                                              <a:dgm id="{924363D2-B659-4D08-8B84-91F45517F90C}"/>
                                            </p:graphicEl>
                                          </p:spTgt>
                                        </p:tgtEl>
                                        <p:attrNameLst>
                                          <p:attrName>style.visibility</p:attrName>
                                        </p:attrNameLst>
                                      </p:cBhvr>
                                      <p:to>
                                        <p:strVal val="visible"/>
                                      </p:to>
                                    </p:set>
                                    <p:animEffect transition="in" filter="circle(in)">
                                      <p:cBhvr>
                                        <p:cTn id="17" dur="1000"/>
                                        <p:tgtEl>
                                          <p:spTgt spid="5">
                                            <p:graphicEl>
                                              <a:dgm id="{924363D2-B659-4D08-8B84-91F45517F90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
                                            <p:graphicEl>
                                              <a:dgm id="{DDFAA2D4-5880-4F86-B855-B1DA9B10343E}"/>
                                            </p:graphicEl>
                                          </p:spTgt>
                                        </p:tgtEl>
                                        <p:attrNameLst>
                                          <p:attrName>style.visibility</p:attrName>
                                        </p:attrNameLst>
                                      </p:cBhvr>
                                      <p:to>
                                        <p:strVal val="visible"/>
                                      </p:to>
                                    </p:set>
                                    <p:animEffect transition="in" filter="circle(in)">
                                      <p:cBhvr>
                                        <p:cTn id="22" dur="1000"/>
                                        <p:tgtEl>
                                          <p:spTgt spid="5">
                                            <p:graphicEl>
                                              <a:dgm id="{DDFAA2D4-5880-4F86-B855-B1DA9B10343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5">
                                            <p:graphicEl>
                                              <a:dgm id="{93756AC7-3D7C-4299-B8F6-ABFCBFD76A51}"/>
                                            </p:graphicEl>
                                          </p:spTgt>
                                        </p:tgtEl>
                                        <p:attrNameLst>
                                          <p:attrName>style.visibility</p:attrName>
                                        </p:attrNameLst>
                                      </p:cBhvr>
                                      <p:to>
                                        <p:strVal val="visible"/>
                                      </p:to>
                                    </p:set>
                                    <p:animEffect transition="in" filter="circle(in)">
                                      <p:cBhvr>
                                        <p:cTn id="27" dur="1000"/>
                                        <p:tgtEl>
                                          <p:spTgt spid="5">
                                            <p:graphicEl>
                                              <a:dgm id="{93756AC7-3D7C-4299-B8F6-ABFCBFD76A5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
                                            <p:graphicEl>
                                              <a:dgm id="{27392024-BF07-465C-B24F-6E69AF70E8E1}"/>
                                            </p:graphicEl>
                                          </p:spTgt>
                                        </p:tgtEl>
                                        <p:attrNameLst>
                                          <p:attrName>style.visibility</p:attrName>
                                        </p:attrNameLst>
                                      </p:cBhvr>
                                      <p:to>
                                        <p:strVal val="visible"/>
                                      </p:to>
                                    </p:set>
                                    <p:animEffect transition="in" filter="circle(in)">
                                      <p:cBhvr>
                                        <p:cTn id="32" dur="1000"/>
                                        <p:tgtEl>
                                          <p:spTgt spid="5">
                                            <p:graphicEl>
                                              <a:dgm id="{27392024-BF07-465C-B24F-6E69AF70E8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4"/>
                </p:tgtEl>
              </p:cMediaNode>
            </p:audio>
          </p:childTnLst>
        </p:cTn>
      </p:par>
    </p:tnLst>
    <p:bldLst>
      <p:bldP spid="2" grpId="0"/>
      <p:bldGraphic spid="5"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6">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Applications of Sentiment Analysis</a:t>
            </a:r>
          </a:p>
        </p:txBody>
      </p:sp>
      <p:graphicFrame>
        <p:nvGraphicFramePr>
          <p:cNvPr id="5" name="Content Placeholder 2">
            <a:extLst>
              <a:ext uri="{FF2B5EF4-FFF2-40B4-BE49-F238E27FC236}">
                <a16:creationId xmlns:a16="http://schemas.microsoft.com/office/drawing/2014/main" id="{8B5B0266-0C3E-ACD9-B249-FAA6E7E987E9}"/>
              </a:ext>
            </a:extLst>
          </p:cNvPr>
          <p:cNvGraphicFramePr>
            <a:graphicFrameLocks noGrp="1"/>
          </p:cNvGraphicFramePr>
          <p:nvPr>
            <p:ph idx="1"/>
            <p:extLst>
              <p:ext uri="{D42A27DB-BD31-4B8C-83A1-F6EECF244321}">
                <p14:modId xmlns:p14="http://schemas.microsoft.com/office/powerpoint/2010/main" val="158635182"/>
              </p:ext>
            </p:extLst>
          </p:nvPr>
        </p:nvGraphicFramePr>
        <p:xfrm>
          <a:off x="856059" y="2418820"/>
          <a:ext cx="7429500" cy="31427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0" name="Audio 39">
            <a:hlinkClick r:id="" action="ppaction://media"/>
            <a:extLst>
              <a:ext uri="{FF2B5EF4-FFF2-40B4-BE49-F238E27FC236}">
                <a16:creationId xmlns:a16="http://schemas.microsoft.com/office/drawing/2014/main" id="{2B1AE6F8-5947-0963-170E-BFBF1E5E9D06}"/>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3000" advTm="108919">
        <p14:shred/>
      </p:transition>
    </mc:Choice>
    <mc:Fallback>
      <p:transition spd="slow" advTm="108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
                                            <p:graphicEl>
                                              <a:dgm id="{0BA2FB3D-C7D0-4A9C-9798-21A6542D471D}"/>
                                            </p:graphicEl>
                                          </p:spTgt>
                                        </p:tgtEl>
                                        <p:attrNameLst>
                                          <p:attrName>style.visibility</p:attrName>
                                        </p:attrNameLst>
                                      </p:cBhvr>
                                      <p:to>
                                        <p:strVal val="visible"/>
                                      </p:to>
                                    </p:set>
                                    <p:animEffect transition="in" filter="wipe(down)">
                                      <p:cBhvr>
                                        <p:cTn id="14" dur="580">
                                          <p:stCondLst>
                                            <p:cond delay="0"/>
                                          </p:stCondLst>
                                        </p:cTn>
                                        <p:tgtEl>
                                          <p:spTgt spid="5">
                                            <p:graphicEl>
                                              <a:dgm id="{0BA2FB3D-C7D0-4A9C-9798-21A6542D471D}"/>
                                            </p:graphicEl>
                                          </p:spTgt>
                                        </p:tgtEl>
                                      </p:cBhvr>
                                    </p:animEffect>
                                    <p:anim calcmode="lin" valueType="num">
                                      <p:cBhvr>
                                        <p:cTn id="15" dur="1822" tmFilter="0,0; 0.14,0.36; 0.43,0.73; 0.71,0.91; 1.0,1.0">
                                          <p:stCondLst>
                                            <p:cond delay="0"/>
                                          </p:stCondLst>
                                        </p:cTn>
                                        <p:tgtEl>
                                          <p:spTgt spid="5">
                                            <p:graphicEl>
                                              <a:dgm id="{0BA2FB3D-C7D0-4A9C-9798-21A6542D471D}"/>
                                            </p:graphic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graphicEl>
                                              <a:dgm id="{0BA2FB3D-C7D0-4A9C-9798-21A6542D471D}"/>
                                            </p:graphic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graphicEl>
                                              <a:dgm id="{0BA2FB3D-C7D0-4A9C-9798-21A6542D471D}"/>
                                            </p:graphic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graphicEl>
                                              <a:dgm id="{0BA2FB3D-C7D0-4A9C-9798-21A6542D471D}"/>
                                            </p:graphic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graphicEl>
                                              <a:dgm id="{0BA2FB3D-C7D0-4A9C-9798-21A6542D471D}"/>
                                            </p:graphic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graphicEl>
                                              <a:dgm id="{0BA2FB3D-C7D0-4A9C-9798-21A6542D471D}"/>
                                            </p:graphicEl>
                                          </p:spTgt>
                                        </p:tgtEl>
                                      </p:cBhvr>
                                      <p:to x="100000" y="60000"/>
                                    </p:animScale>
                                    <p:animScale>
                                      <p:cBhvr>
                                        <p:cTn id="21" dur="166" decel="50000">
                                          <p:stCondLst>
                                            <p:cond delay="676"/>
                                          </p:stCondLst>
                                        </p:cTn>
                                        <p:tgtEl>
                                          <p:spTgt spid="5">
                                            <p:graphicEl>
                                              <a:dgm id="{0BA2FB3D-C7D0-4A9C-9798-21A6542D471D}"/>
                                            </p:graphicEl>
                                          </p:spTgt>
                                        </p:tgtEl>
                                      </p:cBhvr>
                                      <p:to x="100000" y="100000"/>
                                    </p:animScale>
                                    <p:animScale>
                                      <p:cBhvr>
                                        <p:cTn id="22" dur="26">
                                          <p:stCondLst>
                                            <p:cond delay="1312"/>
                                          </p:stCondLst>
                                        </p:cTn>
                                        <p:tgtEl>
                                          <p:spTgt spid="5">
                                            <p:graphicEl>
                                              <a:dgm id="{0BA2FB3D-C7D0-4A9C-9798-21A6542D471D}"/>
                                            </p:graphicEl>
                                          </p:spTgt>
                                        </p:tgtEl>
                                      </p:cBhvr>
                                      <p:to x="100000" y="80000"/>
                                    </p:animScale>
                                    <p:animScale>
                                      <p:cBhvr>
                                        <p:cTn id="23" dur="166" decel="50000">
                                          <p:stCondLst>
                                            <p:cond delay="1338"/>
                                          </p:stCondLst>
                                        </p:cTn>
                                        <p:tgtEl>
                                          <p:spTgt spid="5">
                                            <p:graphicEl>
                                              <a:dgm id="{0BA2FB3D-C7D0-4A9C-9798-21A6542D471D}"/>
                                            </p:graphicEl>
                                          </p:spTgt>
                                        </p:tgtEl>
                                      </p:cBhvr>
                                      <p:to x="100000" y="100000"/>
                                    </p:animScale>
                                    <p:animScale>
                                      <p:cBhvr>
                                        <p:cTn id="24" dur="26">
                                          <p:stCondLst>
                                            <p:cond delay="1642"/>
                                          </p:stCondLst>
                                        </p:cTn>
                                        <p:tgtEl>
                                          <p:spTgt spid="5">
                                            <p:graphicEl>
                                              <a:dgm id="{0BA2FB3D-C7D0-4A9C-9798-21A6542D471D}"/>
                                            </p:graphicEl>
                                          </p:spTgt>
                                        </p:tgtEl>
                                      </p:cBhvr>
                                      <p:to x="100000" y="90000"/>
                                    </p:animScale>
                                    <p:animScale>
                                      <p:cBhvr>
                                        <p:cTn id="25" dur="166" decel="50000">
                                          <p:stCondLst>
                                            <p:cond delay="1668"/>
                                          </p:stCondLst>
                                        </p:cTn>
                                        <p:tgtEl>
                                          <p:spTgt spid="5">
                                            <p:graphicEl>
                                              <a:dgm id="{0BA2FB3D-C7D0-4A9C-9798-21A6542D471D}"/>
                                            </p:graphicEl>
                                          </p:spTgt>
                                        </p:tgtEl>
                                      </p:cBhvr>
                                      <p:to x="100000" y="100000"/>
                                    </p:animScale>
                                    <p:animScale>
                                      <p:cBhvr>
                                        <p:cTn id="26" dur="26">
                                          <p:stCondLst>
                                            <p:cond delay="1808"/>
                                          </p:stCondLst>
                                        </p:cTn>
                                        <p:tgtEl>
                                          <p:spTgt spid="5">
                                            <p:graphicEl>
                                              <a:dgm id="{0BA2FB3D-C7D0-4A9C-9798-21A6542D471D}"/>
                                            </p:graphicEl>
                                          </p:spTgt>
                                        </p:tgtEl>
                                      </p:cBhvr>
                                      <p:to x="100000" y="95000"/>
                                    </p:animScale>
                                    <p:animScale>
                                      <p:cBhvr>
                                        <p:cTn id="27" dur="166" decel="50000">
                                          <p:stCondLst>
                                            <p:cond delay="1834"/>
                                          </p:stCondLst>
                                        </p:cTn>
                                        <p:tgtEl>
                                          <p:spTgt spid="5">
                                            <p:graphicEl>
                                              <a:dgm id="{0BA2FB3D-C7D0-4A9C-9798-21A6542D471D}"/>
                                            </p:graphicEl>
                                          </p:spTgt>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5">
                                            <p:graphicEl>
                                              <a:dgm id="{7861F07C-B84A-4FD9-A6B3-7B1E73FC2999}"/>
                                            </p:graphicEl>
                                          </p:spTgt>
                                        </p:tgtEl>
                                        <p:attrNameLst>
                                          <p:attrName>style.visibility</p:attrName>
                                        </p:attrNameLst>
                                      </p:cBhvr>
                                      <p:to>
                                        <p:strVal val="visible"/>
                                      </p:to>
                                    </p:set>
                                    <p:animEffect transition="in" filter="wipe(down)">
                                      <p:cBhvr>
                                        <p:cTn id="30" dur="580">
                                          <p:stCondLst>
                                            <p:cond delay="0"/>
                                          </p:stCondLst>
                                        </p:cTn>
                                        <p:tgtEl>
                                          <p:spTgt spid="5">
                                            <p:graphicEl>
                                              <a:dgm id="{7861F07C-B84A-4FD9-A6B3-7B1E73FC2999}"/>
                                            </p:graphicEl>
                                          </p:spTgt>
                                        </p:tgtEl>
                                      </p:cBhvr>
                                    </p:animEffect>
                                    <p:anim calcmode="lin" valueType="num">
                                      <p:cBhvr>
                                        <p:cTn id="31" dur="1822" tmFilter="0,0; 0.14,0.36; 0.43,0.73; 0.71,0.91; 1.0,1.0">
                                          <p:stCondLst>
                                            <p:cond delay="0"/>
                                          </p:stCondLst>
                                        </p:cTn>
                                        <p:tgtEl>
                                          <p:spTgt spid="5">
                                            <p:graphicEl>
                                              <a:dgm id="{7861F07C-B84A-4FD9-A6B3-7B1E73FC2999}"/>
                                            </p:graphic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
                                            <p:graphicEl>
                                              <a:dgm id="{7861F07C-B84A-4FD9-A6B3-7B1E73FC2999}"/>
                                            </p:graphic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
                                            <p:graphicEl>
                                              <a:dgm id="{7861F07C-B84A-4FD9-A6B3-7B1E73FC2999}"/>
                                            </p:graphic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
                                            <p:graphicEl>
                                              <a:dgm id="{7861F07C-B84A-4FD9-A6B3-7B1E73FC2999}"/>
                                            </p:graphic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
                                            <p:graphicEl>
                                              <a:dgm id="{7861F07C-B84A-4FD9-A6B3-7B1E73FC2999}"/>
                                            </p:graphic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5">
                                            <p:graphicEl>
                                              <a:dgm id="{7861F07C-B84A-4FD9-A6B3-7B1E73FC2999}"/>
                                            </p:graphicEl>
                                          </p:spTgt>
                                        </p:tgtEl>
                                      </p:cBhvr>
                                      <p:to x="100000" y="60000"/>
                                    </p:animScale>
                                    <p:animScale>
                                      <p:cBhvr>
                                        <p:cTn id="37" dur="166" decel="50000">
                                          <p:stCondLst>
                                            <p:cond delay="676"/>
                                          </p:stCondLst>
                                        </p:cTn>
                                        <p:tgtEl>
                                          <p:spTgt spid="5">
                                            <p:graphicEl>
                                              <a:dgm id="{7861F07C-B84A-4FD9-A6B3-7B1E73FC2999}"/>
                                            </p:graphicEl>
                                          </p:spTgt>
                                        </p:tgtEl>
                                      </p:cBhvr>
                                      <p:to x="100000" y="100000"/>
                                    </p:animScale>
                                    <p:animScale>
                                      <p:cBhvr>
                                        <p:cTn id="38" dur="26">
                                          <p:stCondLst>
                                            <p:cond delay="1312"/>
                                          </p:stCondLst>
                                        </p:cTn>
                                        <p:tgtEl>
                                          <p:spTgt spid="5">
                                            <p:graphicEl>
                                              <a:dgm id="{7861F07C-B84A-4FD9-A6B3-7B1E73FC2999}"/>
                                            </p:graphicEl>
                                          </p:spTgt>
                                        </p:tgtEl>
                                      </p:cBhvr>
                                      <p:to x="100000" y="80000"/>
                                    </p:animScale>
                                    <p:animScale>
                                      <p:cBhvr>
                                        <p:cTn id="39" dur="166" decel="50000">
                                          <p:stCondLst>
                                            <p:cond delay="1338"/>
                                          </p:stCondLst>
                                        </p:cTn>
                                        <p:tgtEl>
                                          <p:spTgt spid="5">
                                            <p:graphicEl>
                                              <a:dgm id="{7861F07C-B84A-4FD9-A6B3-7B1E73FC2999}"/>
                                            </p:graphicEl>
                                          </p:spTgt>
                                        </p:tgtEl>
                                      </p:cBhvr>
                                      <p:to x="100000" y="100000"/>
                                    </p:animScale>
                                    <p:animScale>
                                      <p:cBhvr>
                                        <p:cTn id="40" dur="26">
                                          <p:stCondLst>
                                            <p:cond delay="1642"/>
                                          </p:stCondLst>
                                        </p:cTn>
                                        <p:tgtEl>
                                          <p:spTgt spid="5">
                                            <p:graphicEl>
                                              <a:dgm id="{7861F07C-B84A-4FD9-A6B3-7B1E73FC2999}"/>
                                            </p:graphicEl>
                                          </p:spTgt>
                                        </p:tgtEl>
                                      </p:cBhvr>
                                      <p:to x="100000" y="90000"/>
                                    </p:animScale>
                                    <p:animScale>
                                      <p:cBhvr>
                                        <p:cTn id="41" dur="166" decel="50000">
                                          <p:stCondLst>
                                            <p:cond delay="1668"/>
                                          </p:stCondLst>
                                        </p:cTn>
                                        <p:tgtEl>
                                          <p:spTgt spid="5">
                                            <p:graphicEl>
                                              <a:dgm id="{7861F07C-B84A-4FD9-A6B3-7B1E73FC2999}"/>
                                            </p:graphicEl>
                                          </p:spTgt>
                                        </p:tgtEl>
                                      </p:cBhvr>
                                      <p:to x="100000" y="100000"/>
                                    </p:animScale>
                                    <p:animScale>
                                      <p:cBhvr>
                                        <p:cTn id="42" dur="26">
                                          <p:stCondLst>
                                            <p:cond delay="1808"/>
                                          </p:stCondLst>
                                        </p:cTn>
                                        <p:tgtEl>
                                          <p:spTgt spid="5">
                                            <p:graphicEl>
                                              <a:dgm id="{7861F07C-B84A-4FD9-A6B3-7B1E73FC2999}"/>
                                            </p:graphicEl>
                                          </p:spTgt>
                                        </p:tgtEl>
                                      </p:cBhvr>
                                      <p:to x="100000" y="95000"/>
                                    </p:animScale>
                                    <p:animScale>
                                      <p:cBhvr>
                                        <p:cTn id="43" dur="166" decel="50000">
                                          <p:stCondLst>
                                            <p:cond delay="1834"/>
                                          </p:stCondLst>
                                        </p:cTn>
                                        <p:tgtEl>
                                          <p:spTgt spid="5">
                                            <p:graphicEl>
                                              <a:dgm id="{7861F07C-B84A-4FD9-A6B3-7B1E73FC2999}"/>
                                            </p:graphicEl>
                                          </p:spTgt>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5">
                                            <p:graphicEl>
                                              <a:dgm id="{FDAA708B-9E2B-4AFF-BE04-98DB6F39E331}"/>
                                            </p:graphicEl>
                                          </p:spTgt>
                                        </p:tgtEl>
                                        <p:attrNameLst>
                                          <p:attrName>style.visibility</p:attrName>
                                        </p:attrNameLst>
                                      </p:cBhvr>
                                      <p:to>
                                        <p:strVal val="visible"/>
                                      </p:to>
                                    </p:set>
                                    <p:animEffect transition="in" filter="wipe(down)">
                                      <p:cBhvr>
                                        <p:cTn id="46" dur="580">
                                          <p:stCondLst>
                                            <p:cond delay="0"/>
                                          </p:stCondLst>
                                        </p:cTn>
                                        <p:tgtEl>
                                          <p:spTgt spid="5">
                                            <p:graphicEl>
                                              <a:dgm id="{FDAA708B-9E2B-4AFF-BE04-98DB6F39E331}"/>
                                            </p:graphicEl>
                                          </p:spTgt>
                                        </p:tgtEl>
                                      </p:cBhvr>
                                    </p:animEffect>
                                    <p:anim calcmode="lin" valueType="num">
                                      <p:cBhvr>
                                        <p:cTn id="47" dur="1822" tmFilter="0,0; 0.14,0.36; 0.43,0.73; 0.71,0.91; 1.0,1.0">
                                          <p:stCondLst>
                                            <p:cond delay="0"/>
                                          </p:stCondLst>
                                        </p:cTn>
                                        <p:tgtEl>
                                          <p:spTgt spid="5">
                                            <p:graphicEl>
                                              <a:dgm id="{FDAA708B-9E2B-4AFF-BE04-98DB6F39E331}"/>
                                            </p:graphic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5">
                                            <p:graphicEl>
                                              <a:dgm id="{FDAA708B-9E2B-4AFF-BE04-98DB6F39E331}"/>
                                            </p:graphic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5">
                                            <p:graphicEl>
                                              <a:dgm id="{FDAA708B-9E2B-4AFF-BE04-98DB6F39E331}"/>
                                            </p:graphic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5">
                                            <p:graphicEl>
                                              <a:dgm id="{FDAA708B-9E2B-4AFF-BE04-98DB6F39E331}"/>
                                            </p:graphic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5">
                                            <p:graphicEl>
                                              <a:dgm id="{FDAA708B-9E2B-4AFF-BE04-98DB6F39E331}"/>
                                            </p:graphic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5">
                                            <p:graphicEl>
                                              <a:dgm id="{FDAA708B-9E2B-4AFF-BE04-98DB6F39E331}"/>
                                            </p:graphicEl>
                                          </p:spTgt>
                                        </p:tgtEl>
                                      </p:cBhvr>
                                      <p:to x="100000" y="60000"/>
                                    </p:animScale>
                                    <p:animScale>
                                      <p:cBhvr>
                                        <p:cTn id="53" dur="166" decel="50000">
                                          <p:stCondLst>
                                            <p:cond delay="676"/>
                                          </p:stCondLst>
                                        </p:cTn>
                                        <p:tgtEl>
                                          <p:spTgt spid="5">
                                            <p:graphicEl>
                                              <a:dgm id="{FDAA708B-9E2B-4AFF-BE04-98DB6F39E331}"/>
                                            </p:graphicEl>
                                          </p:spTgt>
                                        </p:tgtEl>
                                      </p:cBhvr>
                                      <p:to x="100000" y="100000"/>
                                    </p:animScale>
                                    <p:animScale>
                                      <p:cBhvr>
                                        <p:cTn id="54" dur="26">
                                          <p:stCondLst>
                                            <p:cond delay="1312"/>
                                          </p:stCondLst>
                                        </p:cTn>
                                        <p:tgtEl>
                                          <p:spTgt spid="5">
                                            <p:graphicEl>
                                              <a:dgm id="{FDAA708B-9E2B-4AFF-BE04-98DB6F39E331}"/>
                                            </p:graphicEl>
                                          </p:spTgt>
                                        </p:tgtEl>
                                      </p:cBhvr>
                                      <p:to x="100000" y="80000"/>
                                    </p:animScale>
                                    <p:animScale>
                                      <p:cBhvr>
                                        <p:cTn id="55" dur="166" decel="50000">
                                          <p:stCondLst>
                                            <p:cond delay="1338"/>
                                          </p:stCondLst>
                                        </p:cTn>
                                        <p:tgtEl>
                                          <p:spTgt spid="5">
                                            <p:graphicEl>
                                              <a:dgm id="{FDAA708B-9E2B-4AFF-BE04-98DB6F39E331}"/>
                                            </p:graphicEl>
                                          </p:spTgt>
                                        </p:tgtEl>
                                      </p:cBhvr>
                                      <p:to x="100000" y="100000"/>
                                    </p:animScale>
                                    <p:animScale>
                                      <p:cBhvr>
                                        <p:cTn id="56" dur="26">
                                          <p:stCondLst>
                                            <p:cond delay="1642"/>
                                          </p:stCondLst>
                                        </p:cTn>
                                        <p:tgtEl>
                                          <p:spTgt spid="5">
                                            <p:graphicEl>
                                              <a:dgm id="{FDAA708B-9E2B-4AFF-BE04-98DB6F39E331}"/>
                                            </p:graphicEl>
                                          </p:spTgt>
                                        </p:tgtEl>
                                      </p:cBhvr>
                                      <p:to x="100000" y="90000"/>
                                    </p:animScale>
                                    <p:animScale>
                                      <p:cBhvr>
                                        <p:cTn id="57" dur="166" decel="50000">
                                          <p:stCondLst>
                                            <p:cond delay="1668"/>
                                          </p:stCondLst>
                                        </p:cTn>
                                        <p:tgtEl>
                                          <p:spTgt spid="5">
                                            <p:graphicEl>
                                              <a:dgm id="{FDAA708B-9E2B-4AFF-BE04-98DB6F39E331}"/>
                                            </p:graphicEl>
                                          </p:spTgt>
                                        </p:tgtEl>
                                      </p:cBhvr>
                                      <p:to x="100000" y="100000"/>
                                    </p:animScale>
                                    <p:animScale>
                                      <p:cBhvr>
                                        <p:cTn id="58" dur="26">
                                          <p:stCondLst>
                                            <p:cond delay="1808"/>
                                          </p:stCondLst>
                                        </p:cTn>
                                        <p:tgtEl>
                                          <p:spTgt spid="5">
                                            <p:graphicEl>
                                              <a:dgm id="{FDAA708B-9E2B-4AFF-BE04-98DB6F39E331}"/>
                                            </p:graphicEl>
                                          </p:spTgt>
                                        </p:tgtEl>
                                      </p:cBhvr>
                                      <p:to x="100000" y="95000"/>
                                    </p:animScale>
                                    <p:animScale>
                                      <p:cBhvr>
                                        <p:cTn id="59" dur="166" decel="50000">
                                          <p:stCondLst>
                                            <p:cond delay="1834"/>
                                          </p:stCondLst>
                                        </p:cTn>
                                        <p:tgtEl>
                                          <p:spTgt spid="5">
                                            <p:graphicEl>
                                              <a:dgm id="{FDAA708B-9E2B-4AFF-BE04-98DB6F39E331}"/>
                                            </p:graphicEl>
                                          </p:spTgt>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5">
                                            <p:graphicEl>
                                              <a:dgm id="{BD1D1B16-8EE4-47BA-B330-9D1714E6CB9E}"/>
                                            </p:graphicEl>
                                          </p:spTgt>
                                        </p:tgtEl>
                                        <p:attrNameLst>
                                          <p:attrName>style.visibility</p:attrName>
                                        </p:attrNameLst>
                                      </p:cBhvr>
                                      <p:to>
                                        <p:strVal val="visible"/>
                                      </p:to>
                                    </p:set>
                                    <p:animEffect transition="in" filter="wipe(down)">
                                      <p:cBhvr>
                                        <p:cTn id="64" dur="580">
                                          <p:stCondLst>
                                            <p:cond delay="0"/>
                                          </p:stCondLst>
                                        </p:cTn>
                                        <p:tgtEl>
                                          <p:spTgt spid="5">
                                            <p:graphicEl>
                                              <a:dgm id="{BD1D1B16-8EE4-47BA-B330-9D1714E6CB9E}"/>
                                            </p:graphicEl>
                                          </p:spTgt>
                                        </p:tgtEl>
                                      </p:cBhvr>
                                    </p:animEffect>
                                    <p:anim calcmode="lin" valueType="num">
                                      <p:cBhvr>
                                        <p:cTn id="65" dur="1822" tmFilter="0,0; 0.14,0.36; 0.43,0.73; 0.71,0.91; 1.0,1.0">
                                          <p:stCondLst>
                                            <p:cond delay="0"/>
                                          </p:stCondLst>
                                        </p:cTn>
                                        <p:tgtEl>
                                          <p:spTgt spid="5">
                                            <p:graphicEl>
                                              <a:dgm id="{BD1D1B16-8EE4-47BA-B330-9D1714E6CB9E}"/>
                                            </p:graphic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5">
                                            <p:graphicEl>
                                              <a:dgm id="{BD1D1B16-8EE4-47BA-B330-9D1714E6CB9E}"/>
                                            </p:graphic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5">
                                            <p:graphicEl>
                                              <a:dgm id="{BD1D1B16-8EE4-47BA-B330-9D1714E6CB9E}"/>
                                            </p:graphic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5">
                                            <p:graphicEl>
                                              <a:dgm id="{BD1D1B16-8EE4-47BA-B330-9D1714E6CB9E}"/>
                                            </p:graphic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5">
                                            <p:graphicEl>
                                              <a:dgm id="{BD1D1B16-8EE4-47BA-B330-9D1714E6CB9E}"/>
                                            </p:graphic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5">
                                            <p:graphicEl>
                                              <a:dgm id="{BD1D1B16-8EE4-47BA-B330-9D1714E6CB9E}"/>
                                            </p:graphicEl>
                                          </p:spTgt>
                                        </p:tgtEl>
                                      </p:cBhvr>
                                      <p:to x="100000" y="60000"/>
                                    </p:animScale>
                                    <p:animScale>
                                      <p:cBhvr>
                                        <p:cTn id="71" dur="166" decel="50000">
                                          <p:stCondLst>
                                            <p:cond delay="676"/>
                                          </p:stCondLst>
                                        </p:cTn>
                                        <p:tgtEl>
                                          <p:spTgt spid="5">
                                            <p:graphicEl>
                                              <a:dgm id="{BD1D1B16-8EE4-47BA-B330-9D1714E6CB9E}"/>
                                            </p:graphicEl>
                                          </p:spTgt>
                                        </p:tgtEl>
                                      </p:cBhvr>
                                      <p:to x="100000" y="100000"/>
                                    </p:animScale>
                                    <p:animScale>
                                      <p:cBhvr>
                                        <p:cTn id="72" dur="26">
                                          <p:stCondLst>
                                            <p:cond delay="1312"/>
                                          </p:stCondLst>
                                        </p:cTn>
                                        <p:tgtEl>
                                          <p:spTgt spid="5">
                                            <p:graphicEl>
                                              <a:dgm id="{BD1D1B16-8EE4-47BA-B330-9D1714E6CB9E}"/>
                                            </p:graphicEl>
                                          </p:spTgt>
                                        </p:tgtEl>
                                      </p:cBhvr>
                                      <p:to x="100000" y="80000"/>
                                    </p:animScale>
                                    <p:animScale>
                                      <p:cBhvr>
                                        <p:cTn id="73" dur="166" decel="50000">
                                          <p:stCondLst>
                                            <p:cond delay="1338"/>
                                          </p:stCondLst>
                                        </p:cTn>
                                        <p:tgtEl>
                                          <p:spTgt spid="5">
                                            <p:graphicEl>
                                              <a:dgm id="{BD1D1B16-8EE4-47BA-B330-9D1714E6CB9E}"/>
                                            </p:graphicEl>
                                          </p:spTgt>
                                        </p:tgtEl>
                                      </p:cBhvr>
                                      <p:to x="100000" y="100000"/>
                                    </p:animScale>
                                    <p:animScale>
                                      <p:cBhvr>
                                        <p:cTn id="74" dur="26">
                                          <p:stCondLst>
                                            <p:cond delay="1642"/>
                                          </p:stCondLst>
                                        </p:cTn>
                                        <p:tgtEl>
                                          <p:spTgt spid="5">
                                            <p:graphicEl>
                                              <a:dgm id="{BD1D1B16-8EE4-47BA-B330-9D1714E6CB9E}"/>
                                            </p:graphicEl>
                                          </p:spTgt>
                                        </p:tgtEl>
                                      </p:cBhvr>
                                      <p:to x="100000" y="90000"/>
                                    </p:animScale>
                                    <p:animScale>
                                      <p:cBhvr>
                                        <p:cTn id="75" dur="166" decel="50000">
                                          <p:stCondLst>
                                            <p:cond delay="1668"/>
                                          </p:stCondLst>
                                        </p:cTn>
                                        <p:tgtEl>
                                          <p:spTgt spid="5">
                                            <p:graphicEl>
                                              <a:dgm id="{BD1D1B16-8EE4-47BA-B330-9D1714E6CB9E}"/>
                                            </p:graphicEl>
                                          </p:spTgt>
                                        </p:tgtEl>
                                      </p:cBhvr>
                                      <p:to x="100000" y="100000"/>
                                    </p:animScale>
                                    <p:animScale>
                                      <p:cBhvr>
                                        <p:cTn id="76" dur="26">
                                          <p:stCondLst>
                                            <p:cond delay="1808"/>
                                          </p:stCondLst>
                                        </p:cTn>
                                        <p:tgtEl>
                                          <p:spTgt spid="5">
                                            <p:graphicEl>
                                              <a:dgm id="{BD1D1B16-8EE4-47BA-B330-9D1714E6CB9E}"/>
                                            </p:graphicEl>
                                          </p:spTgt>
                                        </p:tgtEl>
                                      </p:cBhvr>
                                      <p:to x="100000" y="95000"/>
                                    </p:animScale>
                                    <p:animScale>
                                      <p:cBhvr>
                                        <p:cTn id="77" dur="166" decel="50000">
                                          <p:stCondLst>
                                            <p:cond delay="1834"/>
                                          </p:stCondLst>
                                        </p:cTn>
                                        <p:tgtEl>
                                          <p:spTgt spid="5">
                                            <p:graphicEl>
                                              <a:dgm id="{BD1D1B16-8EE4-47BA-B330-9D1714E6CB9E}"/>
                                            </p:graphicEl>
                                          </p:spTgt>
                                        </p:tgtEl>
                                      </p:cBhvr>
                                      <p:to x="100000" y="100000"/>
                                    </p:animScale>
                                  </p:childTnLst>
                                </p:cTn>
                              </p:par>
                              <p:par>
                                <p:cTn id="78" presetID="26" presetClass="entr" presetSubtype="0" fill="hold" grpId="0" nodeType="withEffect">
                                  <p:stCondLst>
                                    <p:cond delay="0"/>
                                  </p:stCondLst>
                                  <p:childTnLst>
                                    <p:set>
                                      <p:cBhvr>
                                        <p:cTn id="79" dur="1" fill="hold">
                                          <p:stCondLst>
                                            <p:cond delay="0"/>
                                          </p:stCondLst>
                                        </p:cTn>
                                        <p:tgtEl>
                                          <p:spTgt spid="5">
                                            <p:graphicEl>
                                              <a:dgm id="{9337CE0C-3C24-459E-A6B2-A1CF07FDA643}"/>
                                            </p:graphicEl>
                                          </p:spTgt>
                                        </p:tgtEl>
                                        <p:attrNameLst>
                                          <p:attrName>style.visibility</p:attrName>
                                        </p:attrNameLst>
                                      </p:cBhvr>
                                      <p:to>
                                        <p:strVal val="visible"/>
                                      </p:to>
                                    </p:set>
                                    <p:animEffect transition="in" filter="wipe(down)">
                                      <p:cBhvr>
                                        <p:cTn id="80" dur="580">
                                          <p:stCondLst>
                                            <p:cond delay="0"/>
                                          </p:stCondLst>
                                        </p:cTn>
                                        <p:tgtEl>
                                          <p:spTgt spid="5">
                                            <p:graphicEl>
                                              <a:dgm id="{9337CE0C-3C24-459E-A6B2-A1CF07FDA643}"/>
                                            </p:graphicEl>
                                          </p:spTgt>
                                        </p:tgtEl>
                                      </p:cBhvr>
                                    </p:animEffect>
                                    <p:anim calcmode="lin" valueType="num">
                                      <p:cBhvr>
                                        <p:cTn id="81" dur="1822" tmFilter="0,0; 0.14,0.36; 0.43,0.73; 0.71,0.91; 1.0,1.0">
                                          <p:stCondLst>
                                            <p:cond delay="0"/>
                                          </p:stCondLst>
                                        </p:cTn>
                                        <p:tgtEl>
                                          <p:spTgt spid="5">
                                            <p:graphicEl>
                                              <a:dgm id="{9337CE0C-3C24-459E-A6B2-A1CF07FDA643}"/>
                                            </p:graphicEl>
                                          </p:spTgt>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5">
                                            <p:graphicEl>
                                              <a:dgm id="{9337CE0C-3C24-459E-A6B2-A1CF07FDA643}"/>
                                            </p:graphicEl>
                                          </p:spTgt>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5">
                                            <p:graphicEl>
                                              <a:dgm id="{9337CE0C-3C24-459E-A6B2-A1CF07FDA643}"/>
                                            </p:graphicEl>
                                          </p:spTgt>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5">
                                            <p:graphicEl>
                                              <a:dgm id="{9337CE0C-3C24-459E-A6B2-A1CF07FDA643}"/>
                                            </p:graphicEl>
                                          </p:spTgt>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5">
                                            <p:graphicEl>
                                              <a:dgm id="{9337CE0C-3C24-459E-A6B2-A1CF07FDA643}"/>
                                            </p:graphicEl>
                                          </p:spTgt>
                                        </p:tgtEl>
                                        <p:attrNameLst>
                                          <p:attrName>ppt_y</p:attrName>
                                        </p:attrNameLst>
                                      </p:cBhvr>
                                      <p:tavLst>
                                        <p:tav tm="0" fmla="#ppt_y-sin(pi*$)/81">
                                          <p:val>
                                            <p:fltVal val="0"/>
                                          </p:val>
                                        </p:tav>
                                        <p:tav tm="100000">
                                          <p:val>
                                            <p:fltVal val="1"/>
                                          </p:val>
                                        </p:tav>
                                      </p:tavLst>
                                    </p:anim>
                                    <p:animScale>
                                      <p:cBhvr>
                                        <p:cTn id="86" dur="26">
                                          <p:stCondLst>
                                            <p:cond delay="650"/>
                                          </p:stCondLst>
                                        </p:cTn>
                                        <p:tgtEl>
                                          <p:spTgt spid="5">
                                            <p:graphicEl>
                                              <a:dgm id="{9337CE0C-3C24-459E-A6B2-A1CF07FDA643}"/>
                                            </p:graphicEl>
                                          </p:spTgt>
                                        </p:tgtEl>
                                      </p:cBhvr>
                                      <p:to x="100000" y="60000"/>
                                    </p:animScale>
                                    <p:animScale>
                                      <p:cBhvr>
                                        <p:cTn id="87" dur="166" decel="50000">
                                          <p:stCondLst>
                                            <p:cond delay="676"/>
                                          </p:stCondLst>
                                        </p:cTn>
                                        <p:tgtEl>
                                          <p:spTgt spid="5">
                                            <p:graphicEl>
                                              <a:dgm id="{9337CE0C-3C24-459E-A6B2-A1CF07FDA643}"/>
                                            </p:graphicEl>
                                          </p:spTgt>
                                        </p:tgtEl>
                                      </p:cBhvr>
                                      <p:to x="100000" y="100000"/>
                                    </p:animScale>
                                    <p:animScale>
                                      <p:cBhvr>
                                        <p:cTn id="88" dur="26">
                                          <p:stCondLst>
                                            <p:cond delay="1312"/>
                                          </p:stCondLst>
                                        </p:cTn>
                                        <p:tgtEl>
                                          <p:spTgt spid="5">
                                            <p:graphicEl>
                                              <a:dgm id="{9337CE0C-3C24-459E-A6B2-A1CF07FDA643}"/>
                                            </p:graphicEl>
                                          </p:spTgt>
                                        </p:tgtEl>
                                      </p:cBhvr>
                                      <p:to x="100000" y="80000"/>
                                    </p:animScale>
                                    <p:animScale>
                                      <p:cBhvr>
                                        <p:cTn id="89" dur="166" decel="50000">
                                          <p:stCondLst>
                                            <p:cond delay="1338"/>
                                          </p:stCondLst>
                                        </p:cTn>
                                        <p:tgtEl>
                                          <p:spTgt spid="5">
                                            <p:graphicEl>
                                              <a:dgm id="{9337CE0C-3C24-459E-A6B2-A1CF07FDA643}"/>
                                            </p:graphicEl>
                                          </p:spTgt>
                                        </p:tgtEl>
                                      </p:cBhvr>
                                      <p:to x="100000" y="100000"/>
                                    </p:animScale>
                                    <p:animScale>
                                      <p:cBhvr>
                                        <p:cTn id="90" dur="26">
                                          <p:stCondLst>
                                            <p:cond delay="1642"/>
                                          </p:stCondLst>
                                        </p:cTn>
                                        <p:tgtEl>
                                          <p:spTgt spid="5">
                                            <p:graphicEl>
                                              <a:dgm id="{9337CE0C-3C24-459E-A6B2-A1CF07FDA643}"/>
                                            </p:graphicEl>
                                          </p:spTgt>
                                        </p:tgtEl>
                                      </p:cBhvr>
                                      <p:to x="100000" y="90000"/>
                                    </p:animScale>
                                    <p:animScale>
                                      <p:cBhvr>
                                        <p:cTn id="91" dur="166" decel="50000">
                                          <p:stCondLst>
                                            <p:cond delay="1668"/>
                                          </p:stCondLst>
                                        </p:cTn>
                                        <p:tgtEl>
                                          <p:spTgt spid="5">
                                            <p:graphicEl>
                                              <a:dgm id="{9337CE0C-3C24-459E-A6B2-A1CF07FDA643}"/>
                                            </p:graphicEl>
                                          </p:spTgt>
                                        </p:tgtEl>
                                      </p:cBhvr>
                                      <p:to x="100000" y="100000"/>
                                    </p:animScale>
                                    <p:animScale>
                                      <p:cBhvr>
                                        <p:cTn id="92" dur="26">
                                          <p:stCondLst>
                                            <p:cond delay="1808"/>
                                          </p:stCondLst>
                                        </p:cTn>
                                        <p:tgtEl>
                                          <p:spTgt spid="5">
                                            <p:graphicEl>
                                              <a:dgm id="{9337CE0C-3C24-459E-A6B2-A1CF07FDA643}"/>
                                            </p:graphicEl>
                                          </p:spTgt>
                                        </p:tgtEl>
                                      </p:cBhvr>
                                      <p:to x="100000" y="95000"/>
                                    </p:animScale>
                                    <p:animScale>
                                      <p:cBhvr>
                                        <p:cTn id="93" dur="166" decel="50000">
                                          <p:stCondLst>
                                            <p:cond delay="1834"/>
                                          </p:stCondLst>
                                        </p:cTn>
                                        <p:tgtEl>
                                          <p:spTgt spid="5">
                                            <p:graphicEl>
                                              <a:dgm id="{9337CE0C-3C24-459E-A6B2-A1CF07FDA643}"/>
                                            </p:graphicEl>
                                          </p:spTgt>
                                        </p:tgtEl>
                                      </p:cBhvr>
                                      <p:to x="100000" y="100000"/>
                                    </p:animScale>
                                  </p:childTnLst>
                                </p:cTn>
                              </p:par>
                              <p:par>
                                <p:cTn id="94" presetID="26" presetClass="entr" presetSubtype="0" fill="hold" grpId="0" nodeType="withEffect">
                                  <p:stCondLst>
                                    <p:cond delay="0"/>
                                  </p:stCondLst>
                                  <p:childTnLst>
                                    <p:set>
                                      <p:cBhvr>
                                        <p:cTn id="95" dur="1" fill="hold">
                                          <p:stCondLst>
                                            <p:cond delay="0"/>
                                          </p:stCondLst>
                                        </p:cTn>
                                        <p:tgtEl>
                                          <p:spTgt spid="5">
                                            <p:graphicEl>
                                              <a:dgm id="{11AE5F63-32C8-48A8-A8F8-F4ABF84326FB}"/>
                                            </p:graphicEl>
                                          </p:spTgt>
                                        </p:tgtEl>
                                        <p:attrNameLst>
                                          <p:attrName>style.visibility</p:attrName>
                                        </p:attrNameLst>
                                      </p:cBhvr>
                                      <p:to>
                                        <p:strVal val="visible"/>
                                      </p:to>
                                    </p:set>
                                    <p:animEffect transition="in" filter="wipe(down)">
                                      <p:cBhvr>
                                        <p:cTn id="96" dur="580">
                                          <p:stCondLst>
                                            <p:cond delay="0"/>
                                          </p:stCondLst>
                                        </p:cTn>
                                        <p:tgtEl>
                                          <p:spTgt spid="5">
                                            <p:graphicEl>
                                              <a:dgm id="{11AE5F63-32C8-48A8-A8F8-F4ABF84326FB}"/>
                                            </p:graphicEl>
                                          </p:spTgt>
                                        </p:tgtEl>
                                      </p:cBhvr>
                                    </p:animEffect>
                                    <p:anim calcmode="lin" valueType="num">
                                      <p:cBhvr>
                                        <p:cTn id="97" dur="1822" tmFilter="0,0; 0.14,0.36; 0.43,0.73; 0.71,0.91; 1.0,1.0">
                                          <p:stCondLst>
                                            <p:cond delay="0"/>
                                          </p:stCondLst>
                                        </p:cTn>
                                        <p:tgtEl>
                                          <p:spTgt spid="5">
                                            <p:graphicEl>
                                              <a:dgm id="{11AE5F63-32C8-48A8-A8F8-F4ABF84326FB}"/>
                                            </p:graphicEl>
                                          </p:spTgt>
                                        </p:tgtEl>
                                        <p:attrNameLst>
                                          <p:attrName>ppt_x</p:attrName>
                                        </p:attrNameLst>
                                      </p:cBhvr>
                                      <p:tavLst>
                                        <p:tav tm="0">
                                          <p:val>
                                            <p:strVal val="#ppt_x-0.25"/>
                                          </p:val>
                                        </p:tav>
                                        <p:tav tm="100000">
                                          <p:val>
                                            <p:strVal val="#ppt_x"/>
                                          </p:val>
                                        </p:tav>
                                      </p:tavLst>
                                    </p:anim>
                                    <p:anim calcmode="lin" valueType="num">
                                      <p:cBhvr>
                                        <p:cTn id="98" dur="664" tmFilter="0.0,0.0; 0.25,0.07; 0.50,0.2; 0.75,0.467; 1.0,1.0">
                                          <p:stCondLst>
                                            <p:cond delay="0"/>
                                          </p:stCondLst>
                                        </p:cTn>
                                        <p:tgtEl>
                                          <p:spTgt spid="5">
                                            <p:graphicEl>
                                              <a:dgm id="{11AE5F63-32C8-48A8-A8F8-F4ABF84326FB}"/>
                                            </p:graphicEl>
                                          </p:spTgt>
                                        </p:tgtEl>
                                        <p:attrNameLst>
                                          <p:attrName>ppt_y</p:attrName>
                                        </p:attrNameLst>
                                      </p:cBhvr>
                                      <p:tavLst>
                                        <p:tav tm="0" fmla="#ppt_y-sin(pi*$)/3">
                                          <p:val>
                                            <p:fltVal val="0.5"/>
                                          </p:val>
                                        </p:tav>
                                        <p:tav tm="100000">
                                          <p:val>
                                            <p:fltVal val="1"/>
                                          </p:val>
                                        </p:tav>
                                      </p:tavLst>
                                    </p:anim>
                                    <p:anim calcmode="lin" valueType="num">
                                      <p:cBhvr>
                                        <p:cTn id="99" dur="664" tmFilter="0, 0; 0.125,0.2665; 0.25,0.4; 0.375,0.465; 0.5,0.5;  0.625,0.535; 0.75,0.6; 0.875,0.7335; 1,1">
                                          <p:stCondLst>
                                            <p:cond delay="664"/>
                                          </p:stCondLst>
                                        </p:cTn>
                                        <p:tgtEl>
                                          <p:spTgt spid="5">
                                            <p:graphicEl>
                                              <a:dgm id="{11AE5F63-32C8-48A8-A8F8-F4ABF84326FB}"/>
                                            </p:graphicEl>
                                          </p:spTgt>
                                        </p:tgtEl>
                                        <p:attrNameLst>
                                          <p:attrName>ppt_y</p:attrName>
                                        </p:attrNameLst>
                                      </p:cBhvr>
                                      <p:tavLst>
                                        <p:tav tm="0" fmla="#ppt_y-sin(pi*$)/9">
                                          <p:val>
                                            <p:fltVal val="0"/>
                                          </p:val>
                                        </p:tav>
                                        <p:tav tm="100000">
                                          <p:val>
                                            <p:fltVal val="1"/>
                                          </p:val>
                                        </p:tav>
                                      </p:tavLst>
                                    </p:anim>
                                    <p:anim calcmode="lin" valueType="num">
                                      <p:cBhvr>
                                        <p:cTn id="100" dur="332" tmFilter="0, 0; 0.125,0.2665; 0.25,0.4; 0.375,0.465; 0.5,0.5;  0.625,0.535; 0.75,0.6; 0.875,0.7335; 1,1">
                                          <p:stCondLst>
                                            <p:cond delay="1324"/>
                                          </p:stCondLst>
                                        </p:cTn>
                                        <p:tgtEl>
                                          <p:spTgt spid="5">
                                            <p:graphicEl>
                                              <a:dgm id="{11AE5F63-32C8-48A8-A8F8-F4ABF84326FB}"/>
                                            </p:graphicEl>
                                          </p:spTgt>
                                        </p:tgtEl>
                                        <p:attrNameLst>
                                          <p:attrName>ppt_y</p:attrName>
                                        </p:attrNameLst>
                                      </p:cBhvr>
                                      <p:tavLst>
                                        <p:tav tm="0" fmla="#ppt_y-sin(pi*$)/27">
                                          <p:val>
                                            <p:fltVal val="0"/>
                                          </p:val>
                                        </p:tav>
                                        <p:tav tm="100000">
                                          <p:val>
                                            <p:fltVal val="1"/>
                                          </p:val>
                                        </p:tav>
                                      </p:tavLst>
                                    </p:anim>
                                    <p:anim calcmode="lin" valueType="num">
                                      <p:cBhvr>
                                        <p:cTn id="101" dur="164" tmFilter="0, 0; 0.125,0.2665; 0.25,0.4; 0.375,0.465; 0.5,0.5;  0.625,0.535; 0.75,0.6; 0.875,0.7335; 1,1">
                                          <p:stCondLst>
                                            <p:cond delay="1656"/>
                                          </p:stCondLst>
                                        </p:cTn>
                                        <p:tgtEl>
                                          <p:spTgt spid="5">
                                            <p:graphicEl>
                                              <a:dgm id="{11AE5F63-32C8-48A8-A8F8-F4ABF84326FB}"/>
                                            </p:graphicEl>
                                          </p:spTgt>
                                        </p:tgtEl>
                                        <p:attrNameLst>
                                          <p:attrName>ppt_y</p:attrName>
                                        </p:attrNameLst>
                                      </p:cBhvr>
                                      <p:tavLst>
                                        <p:tav tm="0" fmla="#ppt_y-sin(pi*$)/81">
                                          <p:val>
                                            <p:fltVal val="0"/>
                                          </p:val>
                                        </p:tav>
                                        <p:tav tm="100000">
                                          <p:val>
                                            <p:fltVal val="1"/>
                                          </p:val>
                                        </p:tav>
                                      </p:tavLst>
                                    </p:anim>
                                    <p:animScale>
                                      <p:cBhvr>
                                        <p:cTn id="102" dur="26">
                                          <p:stCondLst>
                                            <p:cond delay="650"/>
                                          </p:stCondLst>
                                        </p:cTn>
                                        <p:tgtEl>
                                          <p:spTgt spid="5">
                                            <p:graphicEl>
                                              <a:dgm id="{11AE5F63-32C8-48A8-A8F8-F4ABF84326FB}"/>
                                            </p:graphicEl>
                                          </p:spTgt>
                                        </p:tgtEl>
                                      </p:cBhvr>
                                      <p:to x="100000" y="60000"/>
                                    </p:animScale>
                                    <p:animScale>
                                      <p:cBhvr>
                                        <p:cTn id="103" dur="166" decel="50000">
                                          <p:stCondLst>
                                            <p:cond delay="676"/>
                                          </p:stCondLst>
                                        </p:cTn>
                                        <p:tgtEl>
                                          <p:spTgt spid="5">
                                            <p:graphicEl>
                                              <a:dgm id="{11AE5F63-32C8-48A8-A8F8-F4ABF84326FB}"/>
                                            </p:graphicEl>
                                          </p:spTgt>
                                        </p:tgtEl>
                                      </p:cBhvr>
                                      <p:to x="100000" y="100000"/>
                                    </p:animScale>
                                    <p:animScale>
                                      <p:cBhvr>
                                        <p:cTn id="104" dur="26">
                                          <p:stCondLst>
                                            <p:cond delay="1312"/>
                                          </p:stCondLst>
                                        </p:cTn>
                                        <p:tgtEl>
                                          <p:spTgt spid="5">
                                            <p:graphicEl>
                                              <a:dgm id="{11AE5F63-32C8-48A8-A8F8-F4ABF84326FB}"/>
                                            </p:graphicEl>
                                          </p:spTgt>
                                        </p:tgtEl>
                                      </p:cBhvr>
                                      <p:to x="100000" y="80000"/>
                                    </p:animScale>
                                    <p:animScale>
                                      <p:cBhvr>
                                        <p:cTn id="105" dur="166" decel="50000">
                                          <p:stCondLst>
                                            <p:cond delay="1338"/>
                                          </p:stCondLst>
                                        </p:cTn>
                                        <p:tgtEl>
                                          <p:spTgt spid="5">
                                            <p:graphicEl>
                                              <a:dgm id="{11AE5F63-32C8-48A8-A8F8-F4ABF84326FB}"/>
                                            </p:graphicEl>
                                          </p:spTgt>
                                        </p:tgtEl>
                                      </p:cBhvr>
                                      <p:to x="100000" y="100000"/>
                                    </p:animScale>
                                    <p:animScale>
                                      <p:cBhvr>
                                        <p:cTn id="106" dur="26">
                                          <p:stCondLst>
                                            <p:cond delay="1642"/>
                                          </p:stCondLst>
                                        </p:cTn>
                                        <p:tgtEl>
                                          <p:spTgt spid="5">
                                            <p:graphicEl>
                                              <a:dgm id="{11AE5F63-32C8-48A8-A8F8-F4ABF84326FB}"/>
                                            </p:graphicEl>
                                          </p:spTgt>
                                        </p:tgtEl>
                                      </p:cBhvr>
                                      <p:to x="100000" y="90000"/>
                                    </p:animScale>
                                    <p:animScale>
                                      <p:cBhvr>
                                        <p:cTn id="107" dur="166" decel="50000">
                                          <p:stCondLst>
                                            <p:cond delay="1668"/>
                                          </p:stCondLst>
                                        </p:cTn>
                                        <p:tgtEl>
                                          <p:spTgt spid="5">
                                            <p:graphicEl>
                                              <a:dgm id="{11AE5F63-32C8-48A8-A8F8-F4ABF84326FB}"/>
                                            </p:graphicEl>
                                          </p:spTgt>
                                        </p:tgtEl>
                                      </p:cBhvr>
                                      <p:to x="100000" y="100000"/>
                                    </p:animScale>
                                    <p:animScale>
                                      <p:cBhvr>
                                        <p:cTn id="108" dur="26">
                                          <p:stCondLst>
                                            <p:cond delay="1808"/>
                                          </p:stCondLst>
                                        </p:cTn>
                                        <p:tgtEl>
                                          <p:spTgt spid="5">
                                            <p:graphicEl>
                                              <a:dgm id="{11AE5F63-32C8-48A8-A8F8-F4ABF84326FB}"/>
                                            </p:graphicEl>
                                          </p:spTgt>
                                        </p:tgtEl>
                                      </p:cBhvr>
                                      <p:to x="100000" y="95000"/>
                                    </p:animScale>
                                    <p:animScale>
                                      <p:cBhvr>
                                        <p:cTn id="109" dur="166" decel="50000">
                                          <p:stCondLst>
                                            <p:cond delay="1834"/>
                                          </p:stCondLst>
                                        </p:cTn>
                                        <p:tgtEl>
                                          <p:spTgt spid="5">
                                            <p:graphicEl>
                                              <a:dgm id="{11AE5F63-32C8-48A8-A8F8-F4ABF84326FB}"/>
                                            </p:graphicEl>
                                          </p:spTgt>
                                        </p:tgtEl>
                                      </p:cBhvr>
                                      <p:to x="100000" y="100000"/>
                                    </p:animScale>
                                  </p:childTnLst>
                                </p:cTn>
                              </p:par>
                            </p:childTnLst>
                          </p:cTn>
                        </p:par>
                      </p:childTnLst>
                    </p:cTn>
                  </p:par>
                  <p:par>
                    <p:cTn id="110" fill="hold">
                      <p:stCondLst>
                        <p:cond delay="indefinite"/>
                      </p:stCondLst>
                      <p:childTnLst>
                        <p:par>
                          <p:cTn id="111" fill="hold">
                            <p:stCondLst>
                              <p:cond delay="0"/>
                            </p:stCondLst>
                            <p:childTnLst>
                              <p:par>
                                <p:cTn id="112" presetID="26" presetClass="entr" presetSubtype="0" fill="hold" grpId="0" nodeType="clickEffect">
                                  <p:stCondLst>
                                    <p:cond delay="0"/>
                                  </p:stCondLst>
                                  <p:childTnLst>
                                    <p:set>
                                      <p:cBhvr>
                                        <p:cTn id="113" dur="1" fill="hold">
                                          <p:stCondLst>
                                            <p:cond delay="0"/>
                                          </p:stCondLst>
                                        </p:cTn>
                                        <p:tgtEl>
                                          <p:spTgt spid="5">
                                            <p:graphicEl>
                                              <a:dgm id="{9E4AC679-6117-43DD-9379-8F1D1637D49F}"/>
                                            </p:graphicEl>
                                          </p:spTgt>
                                        </p:tgtEl>
                                        <p:attrNameLst>
                                          <p:attrName>style.visibility</p:attrName>
                                        </p:attrNameLst>
                                      </p:cBhvr>
                                      <p:to>
                                        <p:strVal val="visible"/>
                                      </p:to>
                                    </p:set>
                                    <p:animEffect transition="in" filter="wipe(down)">
                                      <p:cBhvr>
                                        <p:cTn id="114" dur="580">
                                          <p:stCondLst>
                                            <p:cond delay="0"/>
                                          </p:stCondLst>
                                        </p:cTn>
                                        <p:tgtEl>
                                          <p:spTgt spid="5">
                                            <p:graphicEl>
                                              <a:dgm id="{9E4AC679-6117-43DD-9379-8F1D1637D49F}"/>
                                            </p:graphicEl>
                                          </p:spTgt>
                                        </p:tgtEl>
                                      </p:cBhvr>
                                    </p:animEffect>
                                    <p:anim calcmode="lin" valueType="num">
                                      <p:cBhvr>
                                        <p:cTn id="115" dur="1822" tmFilter="0,0; 0.14,0.36; 0.43,0.73; 0.71,0.91; 1.0,1.0">
                                          <p:stCondLst>
                                            <p:cond delay="0"/>
                                          </p:stCondLst>
                                        </p:cTn>
                                        <p:tgtEl>
                                          <p:spTgt spid="5">
                                            <p:graphicEl>
                                              <a:dgm id="{9E4AC679-6117-43DD-9379-8F1D1637D49F}"/>
                                            </p:graphicEl>
                                          </p:spTgt>
                                        </p:tgtEl>
                                        <p:attrNameLst>
                                          <p:attrName>ppt_x</p:attrName>
                                        </p:attrNameLst>
                                      </p:cBhvr>
                                      <p:tavLst>
                                        <p:tav tm="0">
                                          <p:val>
                                            <p:strVal val="#ppt_x-0.25"/>
                                          </p:val>
                                        </p:tav>
                                        <p:tav tm="100000">
                                          <p:val>
                                            <p:strVal val="#ppt_x"/>
                                          </p:val>
                                        </p:tav>
                                      </p:tavLst>
                                    </p:anim>
                                    <p:anim calcmode="lin" valueType="num">
                                      <p:cBhvr>
                                        <p:cTn id="116" dur="664" tmFilter="0.0,0.0; 0.25,0.07; 0.50,0.2; 0.75,0.467; 1.0,1.0">
                                          <p:stCondLst>
                                            <p:cond delay="0"/>
                                          </p:stCondLst>
                                        </p:cTn>
                                        <p:tgtEl>
                                          <p:spTgt spid="5">
                                            <p:graphicEl>
                                              <a:dgm id="{9E4AC679-6117-43DD-9379-8F1D1637D49F}"/>
                                            </p:graphicEl>
                                          </p:spTgt>
                                        </p:tgtEl>
                                        <p:attrNameLst>
                                          <p:attrName>ppt_y</p:attrName>
                                        </p:attrNameLst>
                                      </p:cBhvr>
                                      <p:tavLst>
                                        <p:tav tm="0" fmla="#ppt_y-sin(pi*$)/3">
                                          <p:val>
                                            <p:fltVal val="0.5"/>
                                          </p:val>
                                        </p:tav>
                                        <p:tav tm="100000">
                                          <p:val>
                                            <p:fltVal val="1"/>
                                          </p:val>
                                        </p:tav>
                                      </p:tavLst>
                                    </p:anim>
                                    <p:anim calcmode="lin" valueType="num">
                                      <p:cBhvr>
                                        <p:cTn id="117" dur="664" tmFilter="0, 0; 0.125,0.2665; 0.25,0.4; 0.375,0.465; 0.5,0.5;  0.625,0.535; 0.75,0.6; 0.875,0.7335; 1,1">
                                          <p:stCondLst>
                                            <p:cond delay="664"/>
                                          </p:stCondLst>
                                        </p:cTn>
                                        <p:tgtEl>
                                          <p:spTgt spid="5">
                                            <p:graphicEl>
                                              <a:dgm id="{9E4AC679-6117-43DD-9379-8F1D1637D49F}"/>
                                            </p:graphicEl>
                                          </p:spTgt>
                                        </p:tgtEl>
                                        <p:attrNameLst>
                                          <p:attrName>ppt_y</p:attrName>
                                        </p:attrNameLst>
                                      </p:cBhvr>
                                      <p:tavLst>
                                        <p:tav tm="0" fmla="#ppt_y-sin(pi*$)/9">
                                          <p:val>
                                            <p:fltVal val="0"/>
                                          </p:val>
                                        </p:tav>
                                        <p:tav tm="100000">
                                          <p:val>
                                            <p:fltVal val="1"/>
                                          </p:val>
                                        </p:tav>
                                      </p:tavLst>
                                    </p:anim>
                                    <p:anim calcmode="lin" valueType="num">
                                      <p:cBhvr>
                                        <p:cTn id="118" dur="332" tmFilter="0, 0; 0.125,0.2665; 0.25,0.4; 0.375,0.465; 0.5,0.5;  0.625,0.535; 0.75,0.6; 0.875,0.7335; 1,1">
                                          <p:stCondLst>
                                            <p:cond delay="1324"/>
                                          </p:stCondLst>
                                        </p:cTn>
                                        <p:tgtEl>
                                          <p:spTgt spid="5">
                                            <p:graphicEl>
                                              <a:dgm id="{9E4AC679-6117-43DD-9379-8F1D1637D49F}"/>
                                            </p:graphicEl>
                                          </p:spTgt>
                                        </p:tgtEl>
                                        <p:attrNameLst>
                                          <p:attrName>ppt_y</p:attrName>
                                        </p:attrNameLst>
                                      </p:cBhvr>
                                      <p:tavLst>
                                        <p:tav tm="0" fmla="#ppt_y-sin(pi*$)/27">
                                          <p:val>
                                            <p:fltVal val="0"/>
                                          </p:val>
                                        </p:tav>
                                        <p:tav tm="100000">
                                          <p:val>
                                            <p:fltVal val="1"/>
                                          </p:val>
                                        </p:tav>
                                      </p:tavLst>
                                    </p:anim>
                                    <p:anim calcmode="lin" valueType="num">
                                      <p:cBhvr>
                                        <p:cTn id="119" dur="164" tmFilter="0, 0; 0.125,0.2665; 0.25,0.4; 0.375,0.465; 0.5,0.5;  0.625,0.535; 0.75,0.6; 0.875,0.7335; 1,1">
                                          <p:stCondLst>
                                            <p:cond delay="1656"/>
                                          </p:stCondLst>
                                        </p:cTn>
                                        <p:tgtEl>
                                          <p:spTgt spid="5">
                                            <p:graphicEl>
                                              <a:dgm id="{9E4AC679-6117-43DD-9379-8F1D1637D49F}"/>
                                            </p:graphicEl>
                                          </p:spTgt>
                                        </p:tgtEl>
                                        <p:attrNameLst>
                                          <p:attrName>ppt_y</p:attrName>
                                        </p:attrNameLst>
                                      </p:cBhvr>
                                      <p:tavLst>
                                        <p:tav tm="0" fmla="#ppt_y-sin(pi*$)/81">
                                          <p:val>
                                            <p:fltVal val="0"/>
                                          </p:val>
                                        </p:tav>
                                        <p:tav tm="100000">
                                          <p:val>
                                            <p:fltVal val="1"/>
                                          </p:val>
                                        </p:tav>
                                      </p:tavLst>
                                    </p:anim>
                                    <p:animScale>
                                      <p:cBhvr>
                                        <p:cTn id="120" dur="26">
                                          <p:stCondLst>
                                            <p:cond delay="650"/>
                                          </p:stCondLst>
                                        </p:cTn>
                                        <p:tgtEl>
                                          <p:spTgt spid="5">
                                            <p:graphicEl>
                                              <a:dgm id="{9E4AC679-6117-43DD-9379-8F1D1637D49F}"/>
                                            </p:graphicEl>
                                          </p:spTgt>
                                        </p:tgtEl>
                                      </p:cBhvr>
                                      <p:to x="100000" y="60000"/>
                                    </p:animScale>
                                    <p:animScale>
                                      <p:cBhvr>
                                        <p:cTn id="121" dur="166" decel="50000">
                                          <p:stCondLst>
                                            <p:cond delay="676"/>
                                          </p:stCondLst>
                                        </p:cTn>
                                        <p:tgtEl>
                                          <p:spTgt spid="5">
                                            <p:graphicEl>
                                              <a:dgm id="{9E4AC679-6117-43DD-9379-8F1D1637D49F}"/>
                                            </p:graphicEl>
                                          </p:spTgt>
                                        </p:tgtEl>
                                      </p:cBhvr>
                                      <p:to x="100000" y="100000"/>
                                    </p:animScale>
                                    <p:animScale>
                                      <p:cBhvr>
                                        <p:cTn id="122" dur="26">
                                          <p:stCondLst>
                                            <p:cond delay="1312"/>
                                          </p:stCondLst>
                                        </p:cTn>
                                        <p:tgtEl>
                                          <p:spTgt spid="5">
                                            <p:graphicEl>
                                              <a:dgm id="{9E4AC679-6117-43DD-9379-8F1D1637D49F}"/>
                                            </p:graphicEl>
                                          </p:spTgt>
                                        </p:tgtEl>
                                      </p:cBhvr>
                                      <p:to x="100000" y="80000"/>
                                    </p:animScale>
                                    <p:animScale>
                                      <p:cBhvr>
                                        <p:cTn id="123" dur="166" decel="50000">
                                          <p:stCondLst>
                                            <p:cond delay="1338"/>
                                          </p:stCondLst>
                                        </p:cTn>
                                        <p:tgtEl>
                                          <p:spTgt spid="5">
                                            <p:graphicEl>
                                              <a:dgm id="{9E4AC679-6117-43DD-9379-8F1D1637D49F}"/>
                                            </p:graphicEl>
                                          </p:spTgt>
                                        </p:tgtEl>
                                      </p:cBhvr>
                                      <p:to x="100000" y="100000"/>
                                    </p:animScale>
                                    <p:animScale>
                                      <p:cBhvr>
                                        <p:cTn id="124" dur="26">
                                          <p:stCondLst>
                                            <p:cond delay="1642"/>
                                          </p:stCondLst>
                                        </p:cTn>
                                        <p:tgtEl>
                                          <p:spTgt spid="5">
                                            <p:graphicEl>
                                              <a:dgm id="{9E4AC679-6117-43DD-9379-8F1D1637D49F}"/>
                                            </p:graphicEl>
                                          </p:spTgt>
                                        </p:tgtEl>
                                      </p:cBhvr>
                                      <p:to x="100000" y="90000"/>
                                    </p:animScale>
                                    <p:animScale>
                                      <p:cBhvr>
                                        <p:cTn id="125" dur="166" decel="50000">
                                          <p:stCondLst>
                                            <p:cond delay="1668"/>
                                          </p:stCondLst>
                                        </p:cTn>
                                        <p:tgtEl>
                                          <p:spTgt spid="5">
                                            <p:graphicEl>
                                              <a:dgm id="{9E4AC679-6117-43DD-9379-8F1D1637D49F}"/>
                                            </p:graphicEl>
                                          </p:spTgt>
                                        </p:tgtEl>
                                      </p:cBhvr>
                                      <p:to x="100000" y="100000"/>
                                    </p:animScale>
                                    <p:animScale>
                                      <p:cBhvr>
                                        <p:cTn id="126" dur="26">
                                          <p:stCondLst>
                                            <p:cond delay="1808"/>
                                          </p:stCondLst>
                                        </p:cTn>
                                        <p:tgtEl>
                                          <p:spTgt spid="5">
                                            <p:graphicEl>
                                              <a:dgm id="{9E4AC679-6117-43DD-9379-8F1D1637D49F}"/>
                                            </p:graphicEl>
                                          </p:spTgt>
                                        </p:tgtEl>
                                      </p:cBhvr>
                                      <p:to x="100000" y="95000"/>
                                    </p:animScale>
                                    <p:animScale>
                                      <p:cBhvr>
                                        <p:cTn id="127" dur="166" decel="50000">
                                          <p:stCondLst>
                                            <p:cond delay="1834"/>
                                          </p:stCondLst>
                                        </p:cTn>
                                        <p:tgtEl>
                                          <p:spTgt spid="5">
                                            <p:graphicEl>
                                              <a:dgm id="{9E4AC679-6117-43DD-9379-8F1D1637D49F}"/>
                                            </p:graphicEl>
                                          </p:spTgt>
                                        </p:tgtEl>
                                      </p:cBhvr>
                                      <p:to x="100000" y="100000"/>
                                    </p:animScale>
                                  </p:childTnLst>
                                </p:cTn>
                              </p:par>
                              <p:par>
                                <p:cTn id="128" presetID="26" presetClass="entr" presetSubtype="0" fill="hold" grpId="0" nodeType="withEffect">
                                  <p:stCondLst>
                                    <p:cond delay="0"/>
                                  </p:stCondLst>
                                  <p:childTnLst>
                                    <p:set>
                                      <p:cBhvr>
                                        <p:cTn id="129" dur="1" fill="hold">
                                          <p:stCondLst>
                                            <p:cond delay="0"/>
                                          </p:stCondLst>
                                        </p:cTn>
                                        <p:tgtEl>
                                          <p:spTgt spid="5">
                                            <p:graphicEl>
                                              <a:dgm id="{972B65EB-4EAF-42CF-8B60-91FCAB3B400C}"/>
                                            </p:graphicEl>
                                          </p:spTgt>
                                        </p:tgtEl>
                                        <p:attrNameLst>
                                          <p:attrName>style.visibility</p:attrName>
                                        </p:attrNameLst>
                                      </p:cBhvr>
                                      <p:to>
                                        <p:strVal val="visible"/>
                                      </p:to>
                                    </p:set>
                                    <p:animEffect transition="in" filter="wipe(down)">
                                      <p:cBhvr>
                                        <p:cTn id="130" dur="580">
                                          <p:stCondLst>
                                            <p:cond delay="0"/>
                                          </p:stCondLst>
                                        </p:cTn>
                                        <p:tgtEl>
                                          <p:spTgt spid="5">
                                            <p:graphicEl>
                                              <a:dgm id="{972B65EB-4EAF-42CF-8B60-91FCAB3B400C}"/>
                                            </p:graphicEl>
                                          </p:spTgt>
                                        </p:tgtEl>
                                      </p:cBhvr>
                                    </p:animEffect>
                                    <p:anim calcmode="lin" valueType="num">
                                      <p:cBhvr>
                                        <p:cTn id="131" dur="1822" tmFilter="0,0; 0.14,0.36; 0.43,0.73; 0.71,0.91; 1.0,1.0">
                                          <p:stCondLst>
                                            <p:cond delay="0"/>
                                          </p:stCondLst>
                                        </p:cTn>
                                        <p:tgtEl>
                                          <p:spTgt spid="5">
                                            <p:graphicEl>
                                              <a:dgm id="{972B65EB-4EAF-42CF-8B60-91FCAB3B400C}"/>
                                            </p:graphicEl>
                                          </p:spTgt>
                                        </p:tgtEl>
                                        <p:attrNameLst>
                                          <p:attrName>ppt_x</p:attrName>
                                        </p:attrNameLst>
                                      </p:cBhvr>
                                      <p:tavLst>
                                        <p:tav tm="0">
                                          <p:val>
                                            <p:strVal val="#ppt_x-0.25"/>
                                          </p:val>
                                        </p:tav>
                                        <p:tav tm="100000">
                                          <p:val>
                                            <p:strVal val="#ppt_x"/>
                                          </p:val>
                                        </p:tav>
                                      </p:tavLst>
                                    </p:anim>
                                    <p:anim calcmode="lin" valueType="num">
                                      <p:cBhvr>
                                        <p:cTn id="132" dur="664" tmFilter="0.0,0.0; 0.25,0.07; 0.50,0.2; 0.75,0.467; 1.0,1.0">
                                          <p:stCondLst>
                                            <p:cond delay="0"/>
                                          </p:stCondLst>
                                        </p:cTn>
                                        <p:tgtEl>
                                          <p:spTgt spid="5">
                                            <p:graphicEl>
                                              <a:dgm id="{972B65EB-4EAF-42CF-8B60-91FCAB3B400C}"/>
                                            </p:graphicEl>
                                          </p:spTgt>
                                        </p:tgtEl>
                                        <p:attrNameLst>
                                          <p:attrName>ppt_y</p:attrName>
                                        </p:attrNameLst>
                                      </p:cBhvr>
                                      <p:tavLst>
                                        <p:tav tm="0" fmla="#ppt_y-sin(pi*$)/3">
                                          <p:val>
                                            <p:fltVal val="0.5"/>
                                          </p:val>
                                        </p:tav>
                                        <p:tav tm="100000">
                                          <p:val>
                                            <p:fltVal val="1"/>
                                          </p:val>
                                        </p:tav>
                                      </p:tavLst>
                                    </p:anim>
                                    <p:anim calcmode="lin" valueType="num">
                                      <p:cBhvr>
                                        <p:cTn id="133" dur="664" tmFilter="0, 0; 0.125,0.2665; 0.25,0.4; 0.375,0.465; 0.5,0.5;  0.625,0.535; 0.75,0.6; 0.875,0.7335; 1,1">
                                          <p:stCondLst>
                                            <p:cond delay="664"/>
                                          </p:stCondLst>
                                        </p:cTn>
                                        <p:tgtEl>
                                          <p:spTgt spid="5">
                                            <p:graphicEl>
                                              <a:dgm id="{972B65EB-4EAF-42CF-8B60-91FCAB3B400C}"/>
                                            </p:graphicEl>
                                          </p:spTgt>
                                        </p:tgtEl>
                                        <p:attrNameLst>
                                          <p:attrName>ppt_y</p:attrName>
                                        </p:attrNameLst>
                                      </p:cBhvr>
                                      <p:tavLst>
                                        <p:tav tm="0" fmla="#ppt_y-sin(pi*$)/9">
                                          <p:val>
                                            <p:fltVal val="0"/>
                                          </p:val>
                                        </p:tav>
                                        <p:tav tm="100000">
                                          <p:val>
                                            <p:fltVal val="1"/>
                                          </p:val>
                                        </p:tav>
                                      </p:tavLst>
                                    </p:anim>
                                    <p:anim calcmode="lin" valueType="num">
                                      <p:cBhvr>
                                        <p:cTn id="134" dur="332" tmFilter="0, 0; 0.125,0.2665; 0.25,0.4; 0.375,0.465; 0.5,0.5;  0.625,0.535; 0.75,0.6; 0.875,0.7335; 1,1">
                                          <p:stCondLst>
                                            <p:cond delay="1324"/>
                                          </p:stCondLst>
                                        </p:cTn>
                                        <p:tgtEl>
                                          <p:spTgt spid="5">
                                            <p:graphicEl>
                                              <a:dgm id="{972B65EB-4EAF-42CF-8B60-91FCAB3B400C}"/>
                                            </p:graphicEl>
                                          </p:spTgt>
                                        </p:tgtEl>
                                        <p:attrNameLst>
                                          <p:attrName>ppt_y</p:attrName>
                                        </p:attrNameLst>
                                      </p:cBhvr>
                                      <p:tavLst>
                                        <p:tav tm="0" fmla="#ppt_y-sin(pi*$)/27">
                                          <p:val>
                                            <p:fltVal val="0"/>
                                          </p:val>
                                        </p:tav>
                                        <p:tav tm="100000">
                                          <p:val>
                                            <p:fltVal val="1"/>
                                          </p:val>
                                        </p:tav>
                                      </p:tavLst>
                                    </p:anim>
                                    <p:anim calcmode="lin" valueType="num">
                                      <p:cBhvr>
                                        <p:cTn id="135" dur="164" tmFilter="0, 0; 0.125,0.2665; 0.25,0.4; 0.375,0.465; 0.5,0.5;  0.625,0.535; 0.75,0.6; 0.875,0.7335; 1,1">
                                          <p:stCondLst>
                                            <p:cond delay="1656"/>
                                          </p:stCondLst>
                                        </p:cTn>
                                        <p:tgtEl>
                                          <p:spTgt spid="5">
                                            <p:graphicEl>
                                              <a:dgm id="{972B65EB-4EAF-42CF-8B60-91FCAB3B400C}"/>
                                            </p:graphicEl>
                                          </p:spTgt>
                                        </p:tgtEl>
                                        <p:attrNameLst>
                                          <p:attrName>ppt_y</p:attrName>
                                        </p:attrNameLst>
                                      </p:cBhvr>
                                      <p:tavLst>
                                        <p:tav tm="0" fmla="#ppt_y-sin(pi*$)/81">
                                          <p:val>
                                            <p:fltVal val="0"/>
                                          </p:val>
                                        </p:tav>
                                        <p:tav tm="100000">
                                          <p:val>
                                            <p:fltVal val="1"/>
                                          </p:val>
                                        </p:tav>
                                      </p:tavLst>
                                    </p:anim>
                                    <p:animScale>
                                      <p:cBhvr>
                                        <p:cTn id="136" dur="26">
                                          <p:stCondLst>
                                            <p:cond delay="650"/>
                                          </p:stCondLst>
                                        </p:cTn>
                                        <p:tgtEl>
                                          <p:spTgt spid="5">
                                            <p:graphicEl>
                                              <a:dgm id="{972B65EB-4EAF-42CF-8B60-91FCAB3B400C}"/>
                                            </p:graphicEl>
                                          </p:spTgt>
                                        </p:tgtEl>
                                      </p:cBhvr>
                                      <p:to x="100000" y="60000"/>
                                    </p:animScale>
                                    <p:animScale>
                                      <p:cBhvr>
                                        <p:cTn id="137" dur="166" decel="50000">
                                          <p:stCondLst>
                                            <p:cond delay="676"/>
                                          </p:stCondLst>
                                        </p:cTn>
                                        <p:tgtEl>
                                          <p:spTgt spid="5">
                                            <p:graphicEl>
                                              <a:dgm id="{972B65EB-4EAF-42CF-8B60-91FCAB3B400C}"/>
                                            </p:graphicEl>
                                          </p:spTgt>
                                        </p:tgtEl>
                                      </p:cBhvr>
                                      <p:to x="100000" y="100000"/>
                                    </p:animScale>
                                    <p:animScale>
                                      <p:cBhvr>
                                        <p:cTn id="138" dur="26">
                                          <p:stCondLst>
                                            <p:cond delay="1312"/>
                                          </p:stCondLst>
                                        </p:cTn>
                                        <p:tgtEl>
                                          <p:spTgt spid="5">
                                            <p:graphicEl>
                                              <a:dgm id="{972B65EB-4EAF-42CF-8B60-91FCAB3B400C}"/>
                                            </p:graphicEl>
                                          </p:spTgt>
                                        </p:tgtEl>
                                      </p:cBhvr>
                                      <p:to x="100000" y="80000"/>
                                    </p:animScale>
                                    <p:animScale>
                                      <p:cBhvr>
                                        <p:cTn id="139" dur="166" decel="50000">
                                          <p:stCondLst>
                                            <p:cond delay="1338"/>
                                          </p:stCondLst>
                                        </p:cTn>
                                        <p:tgtEl>
                                          <p:spTgt spid="5">
                                            <p:graphicEl>
                                              <a:dgm id="{972B65EB-4EAF-42CF-8B60-91FCAB3B400C}"/>
                                            </p:graphicEl>
                                          </p:spTgt>
                                        </p:tgtEl>
                                      </p:cBhvr>
                                      <p:to x="100000" y="100000"/>
                                    </p:animScale>
                                    <p:animScale>
                                      <p:cBhvr>
                                        <p:cTn id="140" dur="26">
                                          <p:stCondLst>
                                            <p:cond delay="1642"/>
                                          </p:stCondLst>
                                        </p:cTn>
                                        <p:tgtEl>
                                          <p:spTgt spid="5">
                                            <p:graphicEl>
                                              <a:dgm id="{972B65EB-4EAF-42CF-8B60-91FCAB3B400C}"/>
                                            </p:graphicEl>
                                          </p:spTgt>
                                        </p:tgtEl>
                                      </p:cBhvr>
                                      <p:to x="100000" y="90000"/>
                                    </p:animScale>
                                    <p:animScale>
                                      <p:cBhvr>
                                        <p:cTn id="141" dur="166" decel="50000">
                                          <p:stCondLst>
                                            <p:cond delay="1668"/>
                                          </p:stCondLst>
                                        </p:cTn>
                                        <p:tgtEl>
                                          <p:spTgt spid="5">
                                            <p:graphicEl>
                                              <a:dgm id="{972B65EB-4EAF-42CF-8B60-91FCAB3B400C}"/>
                                            </p:graphicEl>
                                          </p:spTgt>
                                        </p:tgtEl>
                                      </p:cBhvr>
                                      <p:to x="100000" y="100000"/>
                                    </p:animScale>
                                    <p:animScale>
                                      <p:cBhvr>
                                        <p:cTn id="142" dur="26">
                                          <p:stCondLst>
                                            <p:cond delay="1808"/>
                                          </p:stCondLst>
                                        </p:cTn>
                                        <p:tgtEl>
                                          <p:spTgt spid="5">
                                            <p:graphicEl>
                                              <a:dgm id="{972B65EB-4EAF-42CF-8B60-91FCAB3B400C}"/>
                                            </p:graphicEl>
                                          </p:spTgt>
                                        </p:tgtEl>
                                      </p:cBhvr>
                                      <p:to x="100000" y="95000"/>
                                    </p:animScale>
                                    <p:animScale>
                                      <p:cBhvr>
                                        <p:cTn id="143" dur="166" decel="50000">
                                          <p:stCondLst>
                                            <p:cond delay="1834"/>
                                          </p:stCondLst>
                                        </p:cTn>
                                        <p:tgtEl>
                                          <p:spTgt spid="5">
                                            <p:graphicEl>
                                              <a:dgm id="{972B65EB-4EAF-42CF-8B60-91FCAB3B400C}"/>
                                            </p:graphicEl>
                                          </p:spTgt>
                                        </p:tgtEl>
                                      </p:cBhvr>
                                      <p:to x="100000" y="100000"/>
                                    </p:animScale>
                                  </p:childTnLst>
                                </p:cTn>
                              </p:par>
                              <p:par>
                                <p:cTn id="144" presetID="26" presetClass="entr" presetSubtype="0" fill="hold" grpId="0" nodeType="withEffect">
                                  <p:stCondLst>
                                    <p:cond delay="0"/>
                                  </p:stCondLst>
                                  <p:childTnLst>
                                    <p:set>
                                      <p:cBhvr>
                                        <p:cTn id="145" dur="1" fill="hold">
                                          <p:stCondLst>
                                            <p:cond delay="0"/>
                                          </p:stCondLst>
                                        </p:cTn>
                                        <p:tgtEl>
                                          <p:spTgt spid="5">
                                            <p:graphicEl>
                                              <a:dgm id="{AD25CA14-7673-4520-8433-4EC2345A8479}"/>
                                            </p:graphicEl>
                                          </p:spTgt>
                                        </p:tgtEl>
                                        <p:attrNameLst>
                                          <p:attrName>style.visibility</p:attrName>
                                        </p:attrNameLst>
                                      </p:cBhvr>
                                      <p:to>
                                        <p:strVal val="visible"/>
                                      </p:to>
                                    </p:set>
                                    <p:animEffect transition="in" filter="wipe(down)">
                                      <p:cBhvr>
                                        <p:cTn id="146" dur="580">
                                          <p:stCondLst>
                                            <p:cond delay="0"/>
                                          </p:stCondLst>
                                        </p:cTn>
                                        <p:tgtEl>
                                          <p:spTgt spid="5">
                                            <p:graphicEl>
                                              <a:dgm id="{AD25CA14-7673-4520-8433-4EC2345A8479}"/>
                                            </p:graphicEl>
                                          </p:spTgt>
                                        </p:tgtEl>
                                      </p:cBhvr>
                                    </p:animEffect>
                                    <p:anim calcmode="lin" valueType="num">
                                      <p:cBhvr>
                                        <p:cTn id="147" dur="1822" tmFilter="0,0; 0.14,0.36; 0.43,0.73; 0.71,0.91; 1.0,1.0">
                                          <p:stCondLst>
                                            <p:cond delay="0"/>
                                          </p:stCondLst>
                                        </p:cTn>
                                        <p:tgtEl>
                                          <p:spTgt spid="5">
                                            <p:graphicEl>
                                              <a:dgm id="{AD25CA14-7673-4520-8433-4EC2345A8479}"/>
                                            </p:graphicEl>
                                          </p:spTgt>
                                        </p:tgtEl>
                                        <p:attrNameLst>
                                          <p:attrName>ppt_x</p:attrName>
                                        </p:attrNameLst>
                                      </p:cBhvr>
                                      <p:tavLst>
                                        <p:tav tm="0">
                                          <p:val>
                                            <p:strVal val="#ppt_x-0.25"/>
                                          </p:val>
                                        </p:tav>
                                        <p:tav tm="100000">
                                          <p:val>
                                            <p:strVal val="#ppt_x"/>
                                          </p:val>
                                        </p:tav>
                                      </p:tavLst>
                                    </p:anim>
                                    <p:anim calcmode="lin" valueType="num">
                                      <p:cBhvr>
                                        <p:cTn id="148" dur="664" tmFilter="0.0,0.0; 0.25,0.07; 0.50,0.2; 0.75,0.467; 1.0,1.0">
                                          <p:stCondLst>
                                            <p:cond delay="0"/>
                                          </p:stCondLst>
                                        </p:cTn>
                                        <p:tgtEl>
                                          <p:spTgt spid="5">
                                            <p:graphicEl>
                                              <a:dgm id="{AD25CA14-7673-4520-8433-4EC2345A8479}"/>
                                            </p:graphicEl>
                                          </p:spTgt>
                                        </p:tgtEl>
                                        <p:attrNameLst>
                                          <p:attrName>ppt_y</p:attrName>
                                        </p:attrNameLst>
                                      </p:cBhvr>
                                      <p:tavLst>
                                        <p:tav tm="0" fmla="#ppt_y-sin(pi*$)/3">
                                          <p:val>
                                            <p:fltVal val="0.5"/>
                                          </p:val>
                                        </p:tav>
                                        <p:tav tm="100000">
                                          <p:val>
                                            <p:fltVal val="1"/>
                                          </p:val>
                                        </p:tav>
                                      </p:tavLst>
                                    </p:anim>
                                    <p:anim calcmode="lin" valueType="num">
                                      <p:cBhvr>
                                        <p:cTn id="149" dur="664" tmFilter="0, 0; 0.125,0.2665; 0.25,0.4; 0.375,0.465; 0.5,0.5;  0.625,0.535; 0.75,0.6; 0.875,0.7335; 1,1">
                                          <p:stCondLst>
                                            <p:cond delay="664"/>
                                          </p:stCondLst>
                                        </p:cTn>
                                        <p:tgtEl>
                                          <p:spTgt spid="5">
                                            <p:graphicEl>
                                              <a:dgm id="{AD25CA14-7673-4520-8433-4EC2345A8479}"/>
                                            </p:graphicEl>
                                          </p:spTgt>
                                        </p:tgtEl>
                                        <p:attrNameLst>
                                          <p:attrName>ppt_y</p:attrName>
                                        </p:attrNameLst>
                                      </p:cBhvr>
                                      <p:tavLst>
                                        <p:tav tm="0" fmla="#ppt_y-sin(pi*$)/9">
                                          <p:val>
                                            <p:fltVal val="0"/>
                                          </p:val>
                                        </p:tav>
                                        <p:tav tm="100000">
                                          <p:val>
                                            <p:fltVal val="1"/>
                                          </p:val>
                                        </p:tav>
                                      </p:tavLst>
                                    </p:anim>
                                    <p:anim calcmode="lin" valueType="num">
                                      <p:cBhvr>
                                        <p:cTn id="150" dur="332" tmFilter="0, 0; 0.125,0.2665; 0.25,0.4; 0.375,0.465; 0.5,0.5;  0.625,0.535; 0.75,0.6; 0.875,0.7335; 1,1">
                                          <p:stCondLst>
                                            <p:cond delay="1324"/>
                                          </p:stCondLst>
                                        </p:cTn>
                                        <p:tgtEl>
                                          <p:spTgt spid="5">
                                            <p:graphicEl>
                                              <a:dgm id="{AD25CA14-7673-4520-8433-4EC2345A8479}"/>
                                            </p:graphicEl>
                                          </p:spTgt>
                                        </p:tgtEl>
                                        <p:attrNameLst>
                                          <p:attrName>ppt_y</p:attrName>
                                        </p:attrNameLst>
                                      </p:cBhvr>
                                      <p:tavLst>
                                        <p:tav tm="0" fmla="#ppt_y-sin(pi*$)/27">
                                          <p:val>
                                            <p:fltVal val="0"/>
                                          </p:val>
                                        </p:tav>
                                        <p:tav tm="100000">
                                          <p:val>
                                            <p:fltVal val="1"/>
                                          </p:val>
                                        </p:tav>
                                      </p:tavLst>
                                    </p:anim>
                                    <p:anim calcmode="lin" valueType="num">
                                      <p:cBhvr>
                                        <p:cTn id="151" dur="164" tmFilter="0, 0; 0.125,0.2665; 0.25,0.4; 0.375,0.465; 0.5,0.5;  0.625,0.535; 0.75,0.6; 0.875,0.7335; 1,1">
                                          <p:stCondLst>
                                            <p:cond delay="1656"/>
                                          </p:stCondLst>
                                        </p:cTn>
                                        <p:tgtEl>
                                          <p:spTgt spid="5">
                                            <p:graphicEl>
                                              <a:dgm id="{AD25CA14-7673-4520-8433-4EC2345A8479}"/>
                                            </p:graphicEl>
                                          </p:spTgt>
                                        </p:tgtEl>
                                        <p:attrNameLst>
                                          <p:attrName>ppt_y</p:attrName>
                                        </p:attrNameLst>
                                      </p:cBhvr>
                                      <p:tavLst>
                                        <p:tav tm="0" fmla="#ppt_y-sin(pi*$)/81">
                                          <p:val>
                                            <p:fltVal val="0"/>
                                          </p:val>
                                        </p:tav>
                                        <p:tav tm="100000">
                                          <p:val>
                                            <p:fltVal val="1"/>
                                          </p:val>
                                        </p:tav>
                                      </p:tavLst>
                                    </p:anim>
                                    <p:animScale>
                                      <p:cBhvr>
                                        <p:cTn id="152" dur="26">
                                          <p:stCondLst>
                                            <p:cond delay="650"/>
                                          </p:stCondLst>
                                        </p:cTn>
                                        <p:tgtEl>
                                          <p:spTgt spid="5">
                                            <p:graphicEl>
                                              <a:dgm id="{AD25CA14-7673-4520-8433-4EC2345A8479}"/>
                                            </p:graphicEl>
                                          </p:spTgt>
                                        </p:tgtEl>
                                      </p:cBhvr>
                                      <p:to x="100000" y="60000"/>
                                    </p:animScale>
                                    <p:animScale>
                                      <p:cBhvr>
                                        <p:cTn id="153" dur="166" decel="50000">
                                          <p:stCondLst>
                                            <p:cond delay="676"/>
                                          </p:stCondLst>
                                        </p:cTn>
                                        <p:tgtEl>
                                          <p:spTgt spid="5">
                                            <p:graphicEl>
                                              <a:dgm id="{AD25CA14-7673-4520-8433-4EC2345A8479}"/>
                                            </p:graphicEl>
                                          </p:spTgt>
                                        </p:tgtEl>
                                      </p:cBhvr>
                                      <p:to x="100000" y="100000"/>
                                    </p:animScale>
                                    <p:animScale>
                                      <p:cBhvr>
                                        <p:cTn id="154" dur="26">
                                          <p:stCondLst>
                                            <p:cond delay="1312"/>
                                          </p:stCondLst>
                                        </p:cTn>
                                        <p:tgtEl>
                                          <p:spTgt spid="5">
                                            <p:graphicEl>
                                              <a:dgm id="{AD25CA14-7673-4520-8433-4EC2345A8479}"/>
                                            </p:graphicEl>
                                          </p:spTgt>
                                        </p:tgtEl>
                                      </p:cBhvr>
                                      <p:to x="100000" y="80000"/>
                                    </p:animScale>
                                    <p:animScale>
                                      <p:cBhvr>
                                        <p:cTn id="155" dur="166" decel="50000">
                                          <p:stCondLst>
                                            <p:cond delay="1338"/>
                                          </p:stCondLst>
                                        </p:cTn>
                                        <p:tgtEl>
                                          <p:spTgt spid="5">
                                            <p:graphicEl>
                                              <a:dgm id="{AD25CA14-7673-4520-8433-4EC2345A8479}"/>
                                            </p:graphicEl>
                                          </p:spTgt>
                                        </p:tgtEl>
                                      </p:cBhvr>
                                      <p:to x="100000" y="100000"/>
                                    </p:animScale>
                                    <p:animScale>
                                      <p:cBhvr>
                                        <p:cTn id="156" dur="26">
                                          <p:stCondLst>
                                            <p:cond delay="1642"/>
                                          </p:stCondLst>
                                        </p:cTn>
                                        <p:tgtEl>
                                          <p:spTgt spid="5">
                                            <p:graphicEl>
                                              <a:dgm id="{AD25CA14-7673-4520-8433-4EC2345A8479}"/>
                                            </p:graphicEl>
                                          </p:spTgt>
                                        </p:tgtEl>
                                      </p:cBhvr>
                                      <p:to x="100000" y="90000"/>
                                    </p:animScale>
                                    <p:animScale>
                                      <p:cBhvr>
                                        <p:cTn id="157" dur="166" decel="50000">
                                          <p:stCondLst>
                                            <p:cond delay="1668"/>
                                          </p:stCondLst>
                                        </p:cTn>
                                        <p:tgtEl>
                                          <p:spTgt spid="5">
                                            <p:graphicEl>
                                              <a:dgm id="{AD25CA14-7673-4520-8433-4EC2345A8479}"/>
                                            </p:graphicEl>
                                          </p:spTgt>
                                        </p:tgtEl>
                                      </p:cBhvr>
                                      <p:to x="100000" y="100000"/>
                                    </p:animScale>
                                    <p:animScale>
                                      <p:cBhvr>
                                        <p:cTn id="158" dur="26">
                                          <p:stCondLst>
                                            <p:cond delay="1808"/>
                                          </p:stCondLst>
                                        </p:cTn>
                                        <p:tgtEl>
                                          <p:spTgt spid="5">
                                            <p:graphicEl>
                                              <a:dgm id="{AD25CA14-7673-4520-8433-4EC2345A8479}"/>
                                            </p:graphicEl>
                                          </p:spTgt>
                                        </p:tgtEl>
                                      </p:cBhvr>
                                      <p:to x="100000" y="95000"/>
                                    </p:animScale>
                                    <p:animScale>
                                      <p:cBhvr>
                                        <p:cTn id="159" dur="166" decel="50000">
                                          <p:stCondLst>
                                            <p:cond delay="1834"/>
                                          </p:stCondLst>
                                        </p:cTn>
                                        <p:tgtEl>
                                          <p:spTgt spid="5">
                                            <p:graphicEl>
                                              <a:dgm id="{AD25CA14-7673-4520-8433-4EC2345A8479}"/>
                                            </p:graphicEl>
                                          </p:spTgt>
                                        </p:tgtEl>
                                      </p:cBhvr>
                                      <p:to x="100000" y="100000"/>
                                    </p:animScale>
                                  </p:childTnLst>
                                </p:cTn>
                              </p:par>
                            </p:childTnLst>
                          </p:cTn>
                        </p:par>
                      </p:childTnLst>
                    </p:cTn>
                  </p:par>
                  <p:par>
                    <p:cTn id="160" fill="hold">
                      <p:stCondLst>
                        <p:cond delay="indefinite"/>
                      </p:stCondLst>
                      <p:childTnLst>
                        <p:par>
                          <p:cTn id="161" fill="hold">
                            <p:stCondLst>
                              <p:cond delay="0"/>
                            </p:stCondLst>
                            <p:childTnLst>
                              <p:par>
                                <p:cTn id="162" presetID="26" presetClass="entr" presetSubtype="0" fill="hold" grpId="0" nodeType="clickEffect">
                                  <p:stCondLst>
                                    <p:cond delay="0"/>
                                  </p:stCondLst>
                                  <p:childTnLst>
                                    <p:set>
                                      <p:cBhvr>
                                        <p:cTn id="163" dur="1" fill="hold">
                                          <p:stCondLst>
                                            <p:cond delay="0"/>
                                          </p:stCondLst>
                                        </p:cTn>
                                        <p:tgtEl>
                                          <p:spTgt spid="5">
                                            <p:graphicEl>
                                              <a:dgm id="{C2F67A86-9FD2-49DB-9EDD-01D92063E955}"/>
                                            </p:graphicEl>
                                          </p:spTgt>
                                        </p:tgtEl>
                                        <p:attrNameLst>
                                          <p:attrName>style.visibility</p:attrName>
                                        </p:attrNameLst>
                                      </p:cBhvr>
                                      <p:to>
                                        <p:strVal val="visible"/>
                                      </p:to>
                                    </p:set>
                                    <p:animEffect transition="in" filter="wipe(down)">
                                      <p:cBhvr>
                                        <p:cTn id="164" dur="580">
                                          <p:stCondLst>
                                            <p:cond delay="0"/>
                                          </p:stCondLst>
                                        </p:cTn>
                                        <p:tgtEl>
                                          <p:spTgt spid="5">
                                            <p:graphicEl>
                                              <a:dgm id="{C2F67A86-9FD2-49DB-9EDD-01D92063E955}"/>
                                            </p:graphicEl>
                                          </p:spTgt>
                                        </p:tgtEl>
                                      </p:cBhvr>
                                    </p:animEffect>
                                    <p:anim calcmode="lin" valueType="num">
                                      <p:cBhvr>
                                        <p:cTn id="165" dur="1822" tmFilter="0,0; 0.14,0.36; 0.43,0.73; 0.71,0.91; 1.0,1.0">
                                          <p:stCondLst>
                                            <p:cond delay="0"/>
                                          </p:stCondLst>
                                        </p:cTn>
                                        <p:tgtEl>
                                          <p:spTgt spid="5">
                                            <p:graphicEl>
                                              <a:dgm id="{C2F67A86-9FD2-49DB-9EDD-01D92063E955}"/>
                                            </p:graphicEl>
                                          </p:spTgt>
                                        </p:tgtEl>
                                        <p:attrNameLst>
                                          <p:attrName>ppt_x</p:attrName>
                                        </p:attrNameLst>
                                      </p:cBhvr>
                                      <p:tavLst>
                                        <p:tav tm="0">
                                          <p:val>
                                            <p:strVal val="#ppt_x-0.25"/>
                                          </p:val>
                                        </p:tav>
                                        <p:tav tm="100000">
                                          <p:val>
                                            <p:strVal val="#ppt_x"/>
                                          </p:val>
                                        </p:tav>
                                      </p:tavLst>
                                    </p:anim>
                                    <p:anim calcmode="lin" valueType="num">
                                      <p:cBhvr>
                                        <p:cTn id="166" dur="664" tmFilter="0.0,0.0; 0.25,0.07; 0.50,0.2; 0.75,0.467; 1.0,1.0">
                                          <p:stCondLst>
                                            <p:cond delay="0"/>
                                          </p:stCondLst>
                                        </p:cTn>
                                        <p:tgtEl>
                                          <p:spTgt spid="5">
                                            <p:graphicEl>
                                              <a:dgm id="{C2F67A86-9FD2-49DB-9EDD-01D92063E955}"/>
                                            </p:graphicEl>
                                          </p:spTgt>
                                        </p:tgtEl>
                                        <p:attrNameLst>
                                          <p:attrName>ppt_y</p:attrName>
                                        </p:attrNameLst>
                                      </p:cBhvr>
                                      <p:tavLst>
                                        <p:tav tm="0" fmla="#ppt_y-sin(pi*$)/3">
                                          <p:val>
                                            <p:fltVal val="0.5"/>
                                          </p:val>
                                        </p:tav>
                                        <p:tav tm="100000">
                                          <p:val>
                                            <p:fltVal val="1"/>
                                          </p:val>
                                        </p:tav>
                                      </p:tavLst>
                                    </p:anim>
                                    <p:anim calcmode="lin" valueType="num">
                                      <p:cBhvr>
                                        <p:cTn id="167" dur="664" tmFilter="0, 0; 0.125,0.2665; 0.25,0.4; 0.375,0.465; 0.5,0.5;  0.625,0.535; 0.75,0.6; 0.875,0.7335; 1,1">
                                          <p:stCondLst>
                                            <p:cond delay="664"/>
                                          </p:stCondLst>
                                        </p:cTn>
                                        <p:tgtEl>
                                          <p:spTgt spid="5">
                                            <p:graphicEl>
                                              <a:dgm id="{C2F67A86-9FD2-49DB-9EDD-01D92063E955}"/>
                                            </p:graphicEl>
                                          </p:spTgt>
                                        </p:tgtEl>
                                        <p:attrNameLst>
                                          <p:attrName>ppt_y</p:attrName>
                                        </p:attrNameLst>
                                      </p:cBhvr>
                                      <p:tavLst>
                                        <p:tav tm="0" fmla="#ppt_y-sin(pi*$)/9">
                                          <p:val>
                                            <p:fltVal val="0"/>
                                          </p:val>
                                        </p:tav>
                                        <p:tav tm="100000">
                                          <p:val>
                                            <p:fltVal val="1"/>
                                          </p:val>
                                        </p:tav>
                                      </p:tavLst>
                                    </p:anim>
                                    <p:anim calcmode="lin" valueType="num">
                                      <p:cBhvr>
                                        <p:cTn id="168" dur="332" tmFilter="0, 0; 0.125,0.2665; 0.25,0.4; 0.375,0.465; 0.5,0.5;  0.625,0.535; 0.75,0.6; 0.875,0.7335; 1,1">
                                          <p:stCondLst>
                                            <p:cond delay="1324"/>
                                          </p:stCondLst>
                                        </p:cTn>
                                        <p:tgtEl>
                                          <p:spTgt spid="5">
                                            <p:graphicEl>
                                              <a:dgm id="{C2F67A86-9FD2-49DB-9EDD-01D92063E955}"/>
                                            </p:graphicEl>
                                          </p:spTgt>
                                        </p:tgtEl>
                                        <p:attrNameLst>
                                          <p:attrName>ppt_y</p:attrName>
                                        </p:attrNameLst>
                                      </p:cBhvr>
                                      <p:tavLst>
                                        <p:tav tm="0" fmla="#ppt_y-sin(pi*$)/27">
                                          <p:val>
                                            <p:fltVal val="0"/>
                                          </p:val>
                                        </p:tav>
                                        <p:tav tm="100000">
                                          <p:val>
                                            <p:fltVal val="1"/>
                                          </p:val>
                                        </p:tav>
                                      </p:tavLst>
                                    </p:anim>
                                    <p:anim calcmode="lin" valueType="num">
                                      <p:cBhvr>
                                        <p:cTn id="169" dur="164" tmFilter="0, 0; 0.125,0.2665; 0.25,0.4; 0.375,0.465; 0.5,0.5;  0.625,0.535; 0.75,0.6; 0.875,0.7335; 1,1">
                                          <p:stCondLst>
                                            <p:cond delay="1656"/>
                                          </p:stCondLst>
                                        </p:cTn>
                                        <p:tgtEl>
                                          <p:spTgt spid="5">
                                            <p:graphicEl>
                                              <a:dgm id="{C2F67A86-9FD2-49DB-9EDD-01D92063E955}"/>
                                            </p:graphicEl>
                                          </p:spTgt>
                                        </p:tgtEl>
                                        <p:attrNameLst>
                                          <p:attrName>ppt_y</p:attrName>
                                        </p:attrNameLst>
                                      </p:cBhvr>
                                      <p:tavLst>
                                        <p:tav tm="0" fmla="#ppt_y-sin(pi*$)/81">
                                          <p:val>
                                            <p:fltVal val="0"/>
                                          </p:val>
                                        </p:tav>
                                        <p:tav tm="100000">
                                          <p:val>
                                            <p:fltVal val="1"/>
                                          </p:val>
                                        </p:tav>
                                      </p:tavLst>
                                    </p:anim>
                                    <p:animScale>
                                      <p:cBhvr>
                                        <p:cTn id="170" dur="26">
                                          <p:stCondLst>
                                            <p:cond delay="650"/>
                                          </p:stCondLst>
                                        </p:cTn>
                                        <p:tgtEl>
                                          <p:spTgt spid="5">
                                            <p:graphicEl>
                                              <a:dgm id="{C2F67A86-9FD2-49DB-9EDD-01D92063E955}"/>
                                            </p:graphicEl>
                                          </p:spTgt>
                                        </p:tgtEl>
                                      </p:cBhvr>
                                      <p:to x="100000" y="60000"/>
                                    </p:animScale>
                                    <p:animScale>
                                      <p:cBhvr>
                                        <p:cTn id="171" dur="166" decel="50000">
                                          <p:stCondLst>
                                            <p:cond delay="676"/>
                                          </p:stCondLst>
                                        </p:cTn>
                                        <p:tgtEl>
                                          <p:spTgt spid="5">
                                            <p:graphicEl>
                                              <a:dgm id="{C2F67A86-9FD2-49DB-9EDD-01D92063E955}"/>
                                            </p:graphicEl>
                                          </p:spTgt>
                                        </p:tgtEl>
                                      </p:cBhvr>
                                      <p:to x="100000" y="100000"/>
                                    </p:animScale>
                                    <p:animScale>
                                      <p:cBhvr>
                                        <p:cTn id="172" dur="26">
                                          <p:stCondLst>
                                            <p:cond delay="1312"/>
                                          </p:stCondLst>
                                        </p:cTn>
                                        <p:tgtEl>
                                          <p:spTgt spid="5">
                                            <p:graphicEl>
                                              <a:dgm id="{C2F67A86-9FD2-49DB-9EDD-01D92063E955}"/>
                                            </p:graphicEl>
                                          </p:spTgt>
                                        </p:tgtEl>
                                      </p:cBhvr>
                                      <p:to x="100000" y="80000"/>
                                    </p:animScale>
                                    <p:animScale>
                                      <p:cBhvr>
                                        <p:cTn id="173" dur="166" decel="50000">
                                          <p:stCondLst>
                                            <p:cond delay="1338"/>
                                          </p:stCondLst>
                                        </p:cTn>
                                        <p:tgtEl>
                                          <p:spTgt spid="5">
                                            <p:graphicEl>
                                              <a:dgm id="{C2F67A86-9FD2-49DB-9EDD-01D92063E955}"/>
                                            </p:graphicEl>
                                          </p:spTgt>
                                        </p:tgtEl>
                                      </p:cBhvr>
                                      <p:to x="100000" y="100000"/>
                                    </p:animScale>
                                    <p:animScale>
                                      <p:cBhvr>
                                        <p:cTn id="174" dur="26">
                                          <p:stCondLst>
                                            <p:cond delay="1642"/>
                                          </p:stCondLst>
                                        </p:cTn>
                                        <p:tgtEl>
                                          <p:spTgt spid="5">
                                            <p:graphicEl>
                                              <a:dgm id="{C2F67A86-9FD2-49DB-9EDD-01D92063E955}"/>
                                            </p:graphicEl>
                                          </p:spTgt>
                                        </p:tgtEl>
                                      </p:cBhvr>
                                      <p:to x="100000" y="90000"/>
                                    </p:animScale>
                                    <p:animScale>
                                      <p:cBhvr>
                                        <p:cTn id="175" dur="166" decel="50000">
                                          <p:stCondLst>
                                            <p:cond delay="1668"/>
                                          </p:stCondLst>
                                        </p:cTn>
                                        <p:tgtEl>
                                          <p:spTgt spid="5">
                                            <p:graphicEl>
                                              <a:dgm id="{C2F67A86-9FD2-49DB-9EDD-01D92063E955}"/>
                                            </p:graphicEl>
                                          </p:spTgt>
                                        </p:tgtEl>
                                      </p:cBhvr>
                                      <p:to x="100000" y="100000"/>
                                    </p:animScale>
                                    <p:animScale>
                                      <p:cBhvr>
                                        <p:cTn id="176" dur="26">
                                          <p:stCondLst>
                                            <p:cond delay="1808"/>
                                          </p:stCondLst>
                                        </p:cTn>
                                        <p:tgtEl>
                                          <p:spTgt spid="5">
                                            <p:graphicEl>
                                              <a:dgm id="{C2F67A86-9FD2-49DB-9EDD-01D92063E955}"/>
                                            </p:graphicEl>
                                          </p:spTgt>
                                        </p:tgtEl>
                                      </p:cBhvr>
                                      <p:to x="100000" y="95000"/>
                                    </p:animScale>
                                    <p:animScale>
                                      <p:cBhvr>
                                        <p:cTn id="177" dur="166" decel="50000">
                                          <p:stCondLst>
                                            <p:cond delay="1834"/>
                                          </p:stCondLst>
                                        </p:cTn>
                                        <p:tgtEl>
                                          <p:spTgt spid="5">
                                            <p:graphicEl>
                                              <a:dgm id="{C2F67A86-9FD2-49DB-9EDD-01D92063E955}"/>
                                            </p:graphicEl>
                                          </p:spTgt>
                                        </p:tgtEl>
                                      </p:cBhvr>
                                      <p:to x="100000" y="100000"/>
                                    </p:animScale>
                                  </p:childTnLst>
                                </p:cTn>
                              </p:par>
                              <p:par>
                                <p:cTn id="178" presetID="26" presetClass="entr" presetSubtype="0" fill="hold" grpId="0" nodeType="withEffect">
                                  <p:stCondLst>
                                    <p:cond delay="0"/>
                                  </p:stCondLst>
                                  <p:childTnLst>
                                    <p:set>
                                      <p:cBhvr>
                                        <p:cTn id="179" dur="1" fill="hold">
                                          <p:stCondLst>
                                            <p:cond delay="0"/>
                                          </p:stCondLst>
                                        </p:cTn>
                                        <p:tgtEl>
                                          <p:spTgt spid="5">
                                            <p:graphicEl>
                                              <a:dgm id="{2DA1BB62-5BD8-4CFA-BB2A-36B524CF449E}"/>
                                            </p:graphicEl>
                                          </p:spTgt>
                                        </p:tgtEl>
                                        <p:attrNameLst>
                                          <p:attrName>style.visibility</p:attrName>
                                        </p:attrNameLst>
                                      </p:cBhvr>
                                      <p:to>
                                        <p:strVal val="visible"/>
                                      </p:to>
                                    </p:set>
                                    <p:animEffect transition="in" filter="wipe(down)">
                                      <p:cBhvr>
                                        <p:cTn id="180" dur="580">
                                          <p:stCondLst>
                                            <p:cond delay="0"/>
                                          </p:stCondLst>
                                        </p:cTn>
                                        <p:tgtEl>
                                          <p:spTgt spid="5">
                                            <p:graphicEl>
                                              <a:dgm id="{2DA1BB62-5BD8-4CFA-BB2A-36B524CF449E}"/>
                                            </p:graphicEl>
                                          </p:spTgt>
                                        </p:tgtEl>
                                      </p:cBhvr>
                                    </p:animEffect>
                                    <p:anim calcmode="lin" valueType="num">
                                      <p:cBhvr>
                                        <p:cTn id="181" dur="1822" tmFilter="0,0; 0.14,0.36; 0.43,0.73; 0.71,0.91; 1.0,1.0">
                                          <p:stCondLst>
                                            <p:cond delay="0"/>
                                          </p:stCondLst>
                                        </p:cTn>
                                        <p:tgtEl>
                                          <p:spTgt spid="5">
                                            <p:graphicEl>
                                              <a:dgm id="{2DA1BB62-5BD8-4CFA-BB2A-36B524CF449E}"/>
                                            </p:graphicEl>
                                          </p:spTgt>
                                        </p:tgtEl>
                                        <p:attrNameLst>
                                          <p:attrName>ppt_x</p:attrName>
                                        </p:attrNameLst>
                                      </p:cBhvr>
                                      <p:tavLst>
                                        <p:tav tm="0">
                                          <p:val>
                                            <p:strVal val="#ppt_x-0.25"/>
                                          </p:val>
                                        </p:tav>
                                        <p:tav tm="100000">
                                          <p:val>
                                            <p:strVal val="#ppt_x"/>
                                          </p:val>
                                        </p:tav>
                                      </p:tavLst>
                                    </p:anim>
                                    <p:anim calcmode="lin" valueType="num">
                                      <p:cBhvr>
                                        <p:cTn id="182" dur="664" tmFilter="0.0,0.0; 0.25,0.07; 0.50,0.2; 0.75,0.467; 1.0,1.0">
                                          <p:stCondLst>
                                            <p:cond delay="0"/>
                                          </p:stCondLst>
                                        </p:cTn>
                                        <p:tgtEl>
                                          <p:spTgt spid="5">
                                            <p:graphicEl>
                                              <a:dgm id="{2DA1BB62-5BD8-4CFA-BB2A-36B524CF449E}"/>
                                            </p:graphicEl>
                                          </p:spTgt>
                                        </p:tgtEl>
                                        <p:attrNameLst>
                                          <p:attrName>ppt_y</p:attrName>
                                        </p:attrNameLst>
                                      </p:cBhvr>
                                      <p:tavLst>
                                        <p:tav tm="0" fmla="#ppt_y-sin(pi*$)/3">
                                          <p:val>
                                            <p:fltVal val="0.5"/>
                                          </p:val>
                                        </p:tav>
                                        <p:tav tm="100000">
                                          <p:val>
                                            <p:fltVal val="1"/>
                                          </p:val>
                                        </p:tav>
                                      </p:tavLst>
                                    </p:anim>
                                    <p:anim calcmode="lin" valueType="num">
                                      <p:cBhvr>
                                        <p:cTn id="183" dur="664" tmFilter="0, 0; 0.125,0.2665; 0.25,0.4; 0.375,0.465; 0.5,0.5;  0.625,0.535; 0.75,0.6; 0.875,0.7335; 1,1">
                                          <p:stCondLst>
                                            <p:cond delay="664"/>
                                          </p:stCondLst>
                                        </p:cTn>
                                        <p:tgtEl>
                                          <p:spTgt spid="5">
                                            <p:graphicEl>
                                              <a:dgm id="{2DA1BB62-5BD8-4CFA-BB2A-36B524CF449E}"/>
                                            </p:graphicEl>
                                          </p:spTgt>
                                        </p:tgtEl>
                                        <p:attrNameLst>
                                          <p:attrName>ppt_y</p:attrName>
                                        </p:attrNameLst>
                                      </p:cBhvr>
                                      <p:tavLst>
                                        <p:tav tm="0" fmla="#ppt_y-sin(pi*$)/9">
                                          <p:val>
                                            <p:fltVal val="0"/>
                                          </p:val>
                                        </p:tav>
                                        <p:tav tm="100000">
                                          <p:val>
                                            <p:fltVal val="1"/>
                                          </p:val>
                                        </p:tav>
                                      </p:tavLst>
                                    </p:anim>
                                    <p:anim calcmode="lin" valueType="num">
                                      <p:cBhvr>
                                        <p:cTn id="184" dur="332" tmFilter="0, 0; 0.125,0.2665; 0.25,0.4; 0.375,0.465; 0.5,0.5;  0.625,0.535; 0.75,0.6; 0.875,0.7335; 1,1">
                                          <p:stCondLst>
                                            <p:cond delay="1324"/>
                                          </p:stCondLst>
                                        </p:cTn>
                                        <p:tgtEl>
                                          <p:spTgt spid="5">
                                            <p:graphicEl>
                                              <a:dgm id="{2DA1BB62-5BD8-4CFA-BB2A-36B524CF449E}"/>
                                            </p:graphicEl>
                                          </p:spTgt>
                                        </p:tgtEl>
                                        <p:attrNameLst>
                                          <p:attrName>ppt_y</p:attrName>
                                        </p:attrNameLst>
                                      </p:cBhvr>
                                      <p:tavLst>
                                        <p:tav tm="0" fmla="#ppt_y-sin(pi*$)/27">
                                          <p:val>
                                            <p:fltVal val="0"/>
                                          </p:val>
                                        </p:tav>
                                        <p:tav tm="100000">
                                          <p:val>
                                            <p:fltVal val="1"/>
                                          </p:val>
                                        </p:tav>
                                      </p:tavLst>
                                    </p:anim>
                                    <p:anim calcmode="lin" valueType="num">
                                      <p:cBhvr>
                                        <p:cTn id="185" dur="164" tmFilter="0, 0; 0.125,0.2665; 0.25,0.4; 0.375,0.465; 0.5,0.5;  0.625,0.535; 0.75,0.6; 0.875,0.7335; 1,1">
                                          <p:stCondLst>
                                            <p:cond delay="1656"/>
                                          </p:stCondLst>
                                        </p:cTn>
                                        <p:tgtEl>
                                          <p:spTgt spid="5">
                                            <p:graphicEl>
                                              <a:dgm id="{2DA1BB62-5BD8-4CFA-BB2A-36B524CF449E}"/>
                                            </p:graphicEl>
                                          </p:spTgt>
                                        </p:tgtEl>
                                        <p:attrNameLst>
                                          <p:attrName>ppt_y</p:attrName>
                                        </p:attrNameLst>
                                      </p:cBhvr>
                                      <p:tavLst>
                                        <p:tav tm="0" fmla="#ppt_y-sin(pi*$)/81">
                                          <p:val>
                                            <p:fltVal val="0"/>
                                          </p:val>
                                        </p:tav>
                                        <p:tav tm="100000">
                                          <p:val>
                                            <p:fltVal val="1"/>
                                          </p:val>
                                        </p:tav>
                                      </p:tavLst>
                                    </p:anim>
                                    <p:animScale>
                                      <p:cBhvr>
                                        <p:cTn id="186" dur="26">
                                          <p:stCondLst>
                                            <p:cond delay="650"/>
                                          </p:stCondLst>
                                        </p:cTn>
                                        <p:tgtEl>
                                          <p:spTgt spid="5">
                                            <p:graphicEl>
                                              <a:dgm id="{2DA1BB62-5BD8-4CFA-BB2A-36B524CF449E}"/>
                                            </p:graphicEl>
                                          </p:spTgt>
                                        </p:tgtEl>
                                      </p:cBhvr>
                                      <p:to x="100000" y="60000"/>
                                    </p:animScale>
                                    <p:animScale>
                                      <p:cBhvr>
                                        <p:cTn id="187" dur="166" decel="50000">
                                          <p:stCondLst>
                                            <p:cond delay="676"/>
                                          </p:stCondLst>
                                        </p:cTn>
                                        <p:tgtEl>
                                          <p:spTgt spid="5">
                                            <p:graphicEl>
                                              <a:dgm id="{2DA1BB62-5BD8-4CFA-BB2A-36B524CF449E}"/>
                                            </p:graphicEl>
                                          </p:spTgt>
                                        </p:tgtEl>
                                      </p:cBhvr>
                                      <p:to x="100000" y="100000"/>
                                    </p:animScale>
                                    <p:animScale>
                                      <p:cBhvr>
                                        <p:cTn id="188" dur="26">
                                          <p:stCondLst>
                                            <p:cond delay="1312"/>
                                          </p:stCondLst>
                                        </p:cTn>
                                        <p:tgtEl>
                                          <p:spTgt spid="5">
                                            <p:graphicEl>
                                              <a:dgm id="{2DA1BB62-5BD8-4CFA-BB2A-36B524CF449E}"/>
                                            </p:graphicEl>
                                          </p:spTgt>
                                        </p:tgtEl>
                                      </p:cBhvr>
                                      <p:to x="100000" y="80000"/>
                                    </p:animScale>
                                    <p:animScale>
                                      <p:cBhvr>
                                        <p:cTn id="189" dur="166" decel="50000">
                                          <p:stCondLst>
                                            <p:cond delay="1338"/>
                                          </p:stCondLst>
                                        </p:cTn>
                                        <p:tgtEl>
                                          <p:spTgt spid="5">
                                            <p:graphicEl>
                                              <a:dgm id="{2DA1BB62-5BD8-4CFA-BB2A-36B524CF449E}"/>
                                            </p:graphicEl>
                                          </p:spTgt>
                                        </p:tgtEl>
                                      </p:cBhvr>
                                      <p:to x="100000" y="100000"/>
                                    </p:animScale>
                                    <p:animScale>
                                      <p:cBhvr>
                                        <p:cTn id="190" dur="26">
                                          <p:stCondLst>
                                            <p:cond delay="1642"/>
                                          </p:stCondLst>
                                        </p:cTn>
                                        <p:tgtEl>
                                          <p:spTgt spid="5">
                                            <p:graphicEl>
                                              <a:dgm id="{2DA1BB62-5BD8-4CFA-BB2A-36B524CF449E}"/>
                                            </p:graphicEl>
                                          </p:spTgt>
                                        </p:tgtEl>
                                      </p:cBhvr>
                                      <p:to x="100000" y="90000"/>
                                    </p:animScale>
                                    <p:animScale>
                                      <p:cBhvr>
                                        <p:cTn id="191" dur="166" decel="50000">
                                          <p:stCondLst>
                                            <p:cond delay="1668"/>
                                          </p:stCondLst>
                                        </p:cTn>
                                        <p:tgtEl>
                                          <p:spTgt spid="5">
                                            <p:graphicEl>
                                              <a:dgm id="{2DA1BB62-5BD8-4CFA-BB2A-36B524CF449E}"/>
                                            </p:graphicEl>
                                          </p:spTgt>
                                        </p:tgtEl>
                                      </p:cBhvr>
                                      <p:to x="100000" y="100000"/>
                                    </p:animScale>
                                    <p:animScale>
                                      <p:cBhvr>
                                        <p:cTn id="192" dur="26">
                                          <p:stCondLst>
                                            <p:cond delay="1808"/>
                                          </p:stCondLst>
                                        </p:cTn>
                                        <p:tgtEl>
                                          <p:spTgt spid="5">
                                            <p:graphicEl>
                                              <a:dgm id="{2DA1BB62-5BD8-4CFA-BB2A-36B524CF449E}"/>
                                            </p:graphicEl>
                                          </p:spTgt>
                                        </p:tgtEl>
                                      </p:cBhvr>
                                      <p:to x="100000" y="95000"/>
                                    </p:animScale>
                                    <p:animScale>
                                      <p:cBhvr>
                                        <p:cTn id="193" dur="166" decel="50000">
                                          <p:stCondLst>
                                            <p:cond delay="1834"/>
                                          </p:stCondLst>
                                        </p:cTn>
                                        <p:tgtEl>
                                          <p:spTgt spid="5">
                                            <p:graphicEl>
                                              <a:dgm id="{2DA1BB62-5BD8-4CFA-BB2A-36B524CF449E}"/>
                                            </p:graphicEl>
                                          </p:spTgt>
                                        </p:tgtEl>
                                      </p:cBhvr>
                                      <p:to x="100000" y="100000"/>
                                    </p:animScale>
                                  </p:childTnLst>
                                </p:cTn>
                              </p:par>
                              <p:par>
                                <p:cTn id="194" presetID="26" presetClass="entr" presetSubtype="0" fill="hold" grpId="0" nodeType="withEffect">
                                  <p:stCondLst>
                                    <p:cond delay="0"/>
                                  </p:stCondLst>
                                  <p:childTnLst>
                                    <p:set>
                                      <p:cBhvr>
                                        <p:cTn id="195" dur="1" fill="hold">
                                          <p:stCondLst>
                                            <p:cond delay="0"/>
                                          </p:stCondLst>
                                        </p:cTn>
                                        <p:tgtEl>
                                          <p:spTgt spid="5">
                                            <p:graphicEl>
                                              <a:dgm id="{F8D7B46F-5278-47DB-A82E-FC446E4DCE21}"/>
                                            </p:graphicEl>
                                          </p:spTgt>
                                        </p:tgtEl>
                                        <p:attrNameLst>
                                          <p:attrName>style.visibility</p:attrName>
                                        </p:attrNameLst>
                                      </p:cBhvr>
                                      <p:to>
                                        <p:strVal val="visible"/>
                                      </p:to>
                                    </p:set>
                                    <p:animEffect transition="in" filter="wipe(down)">
                                      <p:cBhvr>
                                        <p:cTn id="196" dur="580">
                                          <p:stCondLst>
                                            <p:cond delay="0"/>
                                          </p:stCondLst>
                                        </p:cTn>
                                        <p:tgtEl>
                                          <p:spTgt spid="5">
                                            <p:graphicEl>
                                              <a:dgm id="{F8D7B46F-5278-47DB-A82E-FC446E4DCE21}"/>
                                            </p:graphicEl>
                                          </p:spTgt>
                                        </p:tgtEl>
                                      </p:cBhvr>
                                    </p:animEffect>
                                    <p:anim calcmode="lin" valueType="num">
                                      <p:cBhvr>
                                        <p:cTn id="197" dur="1822" tmFilter="0,0; 0.14,0.36; 0.43,0.73; 0.71,0.91; 1.0,1.0">
                                          <p:stCondLst>
                                            <p:cond delay="0"/>
                                          </p:stCondLst>
                                        </p:cTn>
                                        <p:tgtEl>
                                          <p:spTgt spid="5">
                                            <p:graphicEl>
                                              <a:dgm id="{F8D7B46F-5278-47DB-A82E-FC446E4DCE21}"/>
                                            </p:graphicEl>
                                          </p:spTgt>
                                        </p:tgtEl>
                                        <p:attrNameLst>
                                          <p:attrName>ppt_x</p:attrName>
                                        </p:attrNameLst>
                                      </p:cBhvr>
                                      <p:tavLst>
                                        <p:tav tm="0">
                                          <p:val>
                                            <p:strVal val="#ppt_x-0.25"/>
                                          </p:val>
                                        </p:tav>
                                        <p:tav tm="100000">
                                          <p:val>
                                            <p:strVal val="#ppt_x"/>
                                          </p:val>
                                        </p:tav>
                                      </p:tavLst>
                                    </p:anim>
                                    <p:anim calcmode="lin" valueType="num">
                                      <p:cBhvr>
                                        <p:cTn id="198" dur="664" tmFilter="0.0,0.0; 0.25,0.07; 0.50,0.2; 0.75,0.467; 1.0,1.0">
                                          <p:stCondLst>
                                            <p:cond delay="0"/>
                                          </p:stCondLst>
                                        </p:cTn>
                                        <p:tgtEl>
                                          <p:spTgt spid="5">
                                            <p:graphicEl>
                                              <a:dgm id="{F8D7B46F-5278-47DB-A82E-FC446E4DCE21}"/>
                                            </p:graphicEl>
                                          </p:spTgt>
                                        </p:tgtEl>
                                        <p:attrNameLst>
                                          <p:attrName>ppt_y</p:attrName>
                                        </p:attrNameLst>
                                      </p:cBhvr>
                                      <p:tavLst>
                                        <p:tav tm="0" fmla="#ppt_y-sin(pi*$)/3">
                                          <p:val>
                                            <p:fltVal val="0.5"/>
                                          </p:val>
                                        </p:tav>
                                        <p:tav tm="100000">
                                          <p:val>
                                            <p:fltVal val="1"/>
                                          </p:val>
                                        </p:tav>
                                      </p:tavLst>
                                    </p:anim>
                                    <p:anim calcmode="lin" valueType="num">
                                      <p:cBhvr>
                                        <p:cTn id="199" dur="664" tmFilter="0, 0; 0.125,0.2665; 0.25,0.4; 0.375,0.465; 0.5,0.5;  0.625,0.535; 0.75,0.6; 0.875,0.7335; 1,1">
                                          <p:stCondLst>
                                            <p:cond delay="664"/>
                                          </p:stCondLst>
                                        </p:cTn>
                                        <p:tgtEl>
                                          <p:spTgt spid="5">
                                            <p:graphicEl>
                                              <a:dgm id="{F8D7B46F-5278-47DB-A82E-FC446E4DCE21}"/>
                                            </p:graphicEl>
                                          </p:spTgt>
                                        </p:tgtEl>
                                        <p:attrNameLst>
                                          <p:attrName>ppt_y</p:attrName>
                                        </p:attrNameLst>
                                      </p:cBhvr>
                                      <p:tavLst>
                                        <p:tav tm="0" fmla="#ppt_y-sin(pi*$)/9">
                                          <p:val>
                                            <p:fltVal val="0"/>
                                          </p:val>
                                        </p:tav>
                                        <p:tav tm="100000">
                                          <p:val>
                                            <p:fltVal val="1"/>
                                          </p:val>
                                        </p:tav>
                                      </p:tavLst>
                                    </p:anim>
                                    <p:anim calcmode="lin" valueType="num">
                                      <p:cBhvr>
                                        <p:cTn id="200" dur="332" tmFilter="0, 0; 0.125,0.2665; 0.25,0.4; 0.375,0.465; 0.5,0.5;  0.625,0.535; 0.75,0.6; 0.875,0.7335; 1,1">
                                          <p:stCondLst>
                                            <p:cond delay="1324"/>
                                          </p:stCondLst>
                                        </p:cTn>
                                        <p:tgtEl>
                                          <p:spTgt spid="5">
                                            <p:graphicEl>
                                              <a:dgm id="{F8D7B46F-5278-47DB-A82E-FC446E4DCE21}"/>
                                            </p:graphicEl>
                                          </p:spTgt>
                                        </p:tgtEl>
                                        <p:attrNameLst>
                                          <p:attrName>ppt_y</p:attrName>
                                        </p:attrNameLst>
                                      </p:cBhvr>
                                      <p:tavLst>
                                        <p:tav tm="0" fmla="#ppt_y-sin(pi*$)/27">
                                          <p:val>
                                            <p:fltVal val="0"/>
                                          </p:val>
                                        </p:tav>
                                        <p:tav tm="100000">
                                          <p:val>
                                            <p:fltVal val="1"/>
                                          </p:val>
                                        </p:tav>
                                      </p:tavLst>
                                    </p:anim>
                                    <p:anim calcmode="lin" valueType="num">
                                      <p:cBhvr>
                                        <p:cTn id="201" dur="164" tmFilter="0, 0; 0.125,0.2665; 0.25,0.4; 0.375,0.465; 0.5,0.5;  0.625,0.535; 0.75,0.6; 0.875,0.7335; 1,1">
                                          <p:stCondLst>
                                            <p:cond delay="1656"/>
                                          </p:stCondLst>
                                        </p:cTn>
                                        <p:tgtEl>
                                          <p:spTgt spid="5">
                                            <p:graphicEl>
                                              <a:dgm id="{F8D7B46F-5278-47DB-A82E-FC446E4DCE21}"/>
                                            </p:graphicEl>
                                          </p:spTgt>
                                        </p:tgtEl>
                                        <p:attrNameLst>
                                          <p:attrName>ppt_y</p:attrName>
                                        </p:attrNameLst>
                                      </p:cBhvr>
                                      <p:tavLst>
                                        <p:tav tm="0" fmla="#ppt_y-sin(pi*$)/81">
                                          <p:val>
                                            <p:fltVal val="0"/>
                                          </p:val>
                                        </p:tav>
                                        <p:tav tm="100000">
                                          <p:val>
                                            <p:fltVal val="1"/>
                                          </p:val>
                                        </p:tav>
                                      </p:tavLst>
                                    </p:anim>
                                    <p:animScale>
                                      <p:cBhvr>
                                        <p:cTn id="202" dur="26">
                                          <p:stCondLst>
                                            <p:cond delay="650"/>
                                          </p:stCondLst>
                                        </p:cTn>
                                        <p:tgtEl>
                                          <p:spTgt spid="5">
                                            <p:graphicEl>
                                              <a:dgm id="{F8D7B46F-5278-47DB-A82E-FC446E4DCE21}"/>
                                            </p:graphicEl>
                                          </p:spTgt>
                                        </p:tgtEl>
                                      </p:cBhvr>
                                      <p:to x="100000" y="60000"/>
                                    </p:animScale>
                                    <p:animScale>
                                      <p:cBhvr>
                                        <p:cTn id="203" dur="166" decel="50000">
                                          <p:stCondLst>
                                            <p:cond delay="676"/>
                                          </p:stCondLst>
                                        </p:cTn>
                                        <p:tgtEl>
                                          <p:spTgt spid="5">
                                            <p:graphicEl>
                                              <a:dgm id="{F8D7B46F-5278-47DB-A82E-FC446E4DCE21}"/>
                                            </p:graphicEl>
                                          </p:spTgt>
                                        </p:tgtEl>
                                      </p:cBhvr>
                                      <p:to x="100000" y="100000"/>
                                    </p:animScale>
                                    <p:animScale>
                                      <p:cBhvr>
                                        <p:cTn id="204" dur="26">
                                          <p:stCondLst>
                                            <p:cond delay="1312"/>
                                          </p:stCondLst>
                                        </p:cTn>
                                        <p:tgtEl>
                                          <p:spTgt spid="5">
                                            <p:graphicEl>
                                              <a:dgm id="{F8D7B46F-5278-47DB-A82E-FC446E4DCE21}"/>
                                            </p:graphicEl>
                                          </p:spTgt>
                                        </p:tgtEl>
                                      </p:cBhvr>
                                      <p:to x="100000" y="80000"/>
                                    </p:animScale>
                                    <p:animScale>
                                      <p:cBhvr>
                                        <p:cTn id="205" dur="166" decel="50000">
                                          <p:stCondLst>
                                            <p:cond delay="1338"/>
                                          </p:stCondLst>
                                        </p:cTn>
                                        <p:tgtEl>
                                          <p:spTgt spid="5">
                                            <p:graphicEl>
                                              <a:dgm id="{F8D7B46F-5278-47DB-A82E-FC446E4DCE21}"/>
                                            </p:graphicEl>
                                          </p:spTgt>
                                        </p:tgtEl>
                                      </p:cBhvr>
                                      <p:to x="100000" y="100000"/>
                                    </p:animScale>
                                    <p:animScale>
                                      <p:cBhvr>
                                        <p:cTn id="206" dur="26">
                                          <p:stCondLst>
                                            <p:cond delay="1642"/>
                                          </p:stCondLst>
                                        </p:cTn>
                                        <p:tgtEl>
                                          <p:spTgt spid="5">
                                            <p:graphicEl>
                                              <a:dgm id="{F8D7B46F-5278-47DB-A82E-FC446E4DCE21}"/>
                                            </p:graphicEl>
                                          </p:spTgt>
                                        </p:tgtEl>
                                      </p:cBhvr>
                                      <p:to x="100000" y="90000"/>
                                    </p:animScale>
                                    <p:animScale>
                                      <p:cBhvr>
                                        <p:cTn id="207" dur="166" decel="50000">
                                          <p:stCondLst>
                                            <p:cond delay="1668"/>
                                          </p:stCondLst>
                                        </p:cTn>
                                        <p:tgtEl>
                                          <p:spTgt spid="5">
                                            <p:graphicEl>
                                              <a:dgm id="{F8D7B46F-5278-47DB-A82E-FC446E4DCE21}"/>
                                            </p:graphicEl>
                                          </p:spTgt>
                                        </p:tgtEl>
                                      </p:cBhvr>
                                      <p:to x="100000" y="100000"/>
                                    </p:animScale>
                                    <p:animScale>
                                      <p:cBhvr>
                                        <p:cTn id="208" dur="26">
                                          <p:stCondLst>
                                            <p:cond delay="1808"/>
                                          </p:stCondLst>
                                        </p:cTn>
                                        <p:tgtEl>
                                          <p:spTgt spid="5">
                                            <p:graphicEl>
                                              <a:dgm id="{F8D7B46F-5278-47DB-A82E-FC446E4DCE21}"/>
                                            </p:graphicEl>
                                          </p:spTgt>
                                        </p:tgtEl>
                                      </p:cBhvr>
                                      <p:to x="100000" y="95000"/>
                                    </p:animScale>
                                    <p:animScale>
                                      <p:cBhvr>
                                        <p:cTn id="209" dur="166" decel="50000">
                                          <p:stCondLst>
                                            <p:cond delay="1834"/>
                                          </p:stCondLst>
                                        </p:cTn>
                                        <p:tgtEl>
                                          <p:spTgt spid="5">
                                            <p:graphicEl>
                                              <a:dgm id="{F8D7B46F-5278-47DB-A82E-FC446E4DCE21}"/>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0" fill="hold" display="0">
                  <p:stCondLst>
                    <p:cond delay="indefinite"/>
                  </p:stCondLst>
                  <p:endCondLst>
                    <p:cond evt="onStopAudio" delay="0">
                      <p:tgtEl>
                        <p:sldTgt/>
                      </p:tgtEl>
                    </p:cond>
                  </p:endCondLst>
                </p:cTn>
                <p:tgtEl>
                  <p:spTgt spid="40"/>
                </p:tgtEl>
              </p:cMediaNode>
            </p:audio>
          </p:childTnLst>
        </p:cTn>
      </p:par>
    </p:tnLst>
    <p:bldLst>
      <p:bldP spid="2" grpId="0"/>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6">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Future Improvements &amp; Next Steps</a:t>
            </a:r>
          </a:p>
        </p:txBody>
      </p:sp>
      <p:graphicFrame>
        <p:nvGraphicFramePr>
          <p:cNvPr id="5" name="Content Placeholder 2">
            <a:extLst>
              <a:ext uri="{FF2B5EF4-FFF2-40B4-BE49-F238E27FC236}">
                <a16:creationId xmlns:a16="http://schemas.microsoft.com/office/drawing/2014/main" id="{25F47D3B-AA29-1572-FCE5-732D23236FC5}"/>
              </a:ext>
            </a:extLst>
          </p:cNvPr>
          <p:cNvGraphicFramePr>
            <a:graphicFrameLocks noGrp="1"/>
          </p:cNvGraphicFramePr>
          <p:nvPr>
            <p:ph idx="1"/>
            <p:extLst>
              <p:ext uri="{D42A27DB-BD31-4B8C-83A1-F6EECF244321}">
                <p14:modId xmlns:p14="http://schemas.microsoft.com/office/powerpoint/2010/main" val="3776027944"/>
              </p:ext>
            </p:extLst>
          </p:nvPr>
        </p:nvGraphicFramePr>
        <p:xfrm>
          <a:off x="856059" y="2418820"/>
          <a:ext cx="7429500" cy="31427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0" name="Audio 39">
            <a:hlinkClick r:id="" action="ppaction://media"/>
            <a:extLst>
              <a:ext uri="{FF2B5EF4-FFF2-40B4-BE49-F238E27FC236}">
                <a16:creationId xmlns:a16="http://schemas.microsoft.com/office/drawing/2014/main" id="{B8277587-9B1C-BBDC-8E19-257EAF9561FD}"/>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00529">
        <p15:prstTrans prst="peelOff"/>
      </p:transition>
    </mc:Choice>
    <mc:Fallback>
      <p:transition spd="slow" advTm="1005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9B9E563C-610E-4715-8FF3-03D15F522F34}"/>
                                            </p:graphicEl>
                                          </p:spTgt>
                                        </p:tgtEl>
                                        <p:attrNameLst>
                                          <p:attrName>style.visibility</p:attrName>
                                        </p:attrNameLst>
                                      </p:cBhvr>
                                      <p:to>
                                        <p:strVal val="visible"/>
                                      </p:to>
                                    </p:set>
                                    <p:animEffect transition="in" filter="fade">
                                      <p:cBhvr>
                                        <p:cTn id="14" dur="1000"/>
                                        <p:tgtEl>
                                          <p:spTgt spid="5">
                                            <p:graphicEl>
                                              <a:dgm id="{9B9E563C-610E-4715-8FF3-03D15F522F34}"/>
                                            </p:graphicEl>
                                          </p:spTgt>
                                        </p:tgtEl>
                                      </p:cBhvr>
                                    </p:animEffect>
                                    <p:anim calcmode="lin" valueType="num">
                                      <p:cBhvr>
                                        <p:cTn id="15" dur="1000" fill="hold"/>
                                        <p:tgtEl>
                                          <p:spTgt spid="5">
                                            <p:graphicEl>
                                              <a:dgm id="{9B9E563C-610E-4715-8FF3-03D15F522F34}"/>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9B9E563C-610E-4715-8FF3-03D15F522F34}"/>
                                            </p:graphicEl>
                                          </p:spTgt>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graphicEl>
                                              <a:dgm id="{0B65AC0C-E8CE-47E3-A8BC-0435B4B04515}"/>
                                            </p:graphicEl>
                                          </p:spTgt>
                                        </p:tgtEl>
                                        <p:attrNameLst>
                                          <p:attrName>style.visibility</p:attrName>
                                        </p:attrNameLst>
                                      </p:cBhvr>
                                      <p:to>
                                        <p:strVal val="visible"/>
                                      </p:to>
                                    </p:set>
                                    <p:animEffect transition="in" filter="fade">
                                      <p:cBhvr>
                                        <p:cTn id="19" dur="1000"/>
                                        <p:tgtEl>
                                          <p:spTgt spid="5">
                                            <p:graphicEl>
                                              <a:dgm id="{0B65AC0C-E8CE-47E3-A8BC-0435B4B04515}"/>
                                            </p:graphicEl>
                                          </p:spTgt>
                                        </p:tgtEl>
                                      </p:cBhvr>
                                    </p:animEffect>
                                    <p:anim calcmode="lin" valueType="num">
                                      <p:cBhvr>
                                        <p:cTn id="20" dur="1000" fill="hold"/>
                                        <p:tgtEl>
                                          <p:spTgt spid="5">
                                            <p:graphicEl>
                                              <a:dgm id="{0B65AC0C-E8CE-47E3-A8BC-0435B4B04515}"/>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0B65AC0C-E8CE-47E3-A8BC-0435B4B04515}"/>
                                            </p:graphicEl>
                                          </p:spTgt>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graphicEl>
                                              <a:dgm id="{71AB614A-0805-449C-93E7-71E5AF313712}"/>
                                            </p:graphicEl>
                                          </p:spTgt>
                                        </p:tgtEl>
                                        <p:attrNameLst>
                                          <p:attrName>style.visibility</p:attrName>
                                        </p:attrNameLst>
                                      </p:cBhvr>
                                      <p:to>
                                        <p:strVal val="visible"/>
                                      </p:to>
                                    </p:set>
                                    <p:animEffect transition="in" filter="fade">
                                      <p:cBhvr>
                                        <p:cTn id="24" dur="1000"/>
                                        <p:tgtEl>
                                          <p:spTgt spid="5">
                                            <p:graphicEl>
                                              <a:dgm id="{71AB614A-0805-449C-93E7-71E5AF313712}"/>
                                            </p:graphicEl>
                                          </p:spTgt>
                                        </p:tgtEl>
                                      </p:cBhvr>
                                    </p:animEffect>
                                    <p:anim calcmode="lin" valueType="num">
                                      <p:cBhvr>
                                        <p:cTn id="25" dur="1000" fill="hold"/>
                                        <p:tgtEl>
                                          <p:spTgt spid="5">
                                            <p:graphicEl>
                                              <a:dgm id="{71AB614A-0805-449C-93E7-71E5AF313712}"/>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71AB614A-0805-449C-93E7-71E5AF313712}"/>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5">
                                            <p:graphicEl>
                                              <a:dgm id="{33B1C88B-8F23-4432-81DA-24FD825AE8B3}"/>
                                            </p:graphicEl>
                                          </p:spTgt>
                                        </p:tgtEl>
                                        <p:attrNameLst>
                                          <p:attrName>style.visibility</p:attrName>
                                        </p:attrNameLst>
                                      </p:cBhvr>
                                      <p:to>
                                        <p:strVal val="visible"/>
                                      </p:to>
                                    </p:set>
                                    <p:animEffect transition="in" filter="fade">
                                      <p:cBhvr>
                                        <p:cTn id="31" dur="1000"/>
                                        <p:tgtEl>
                                          <p:spTgt spid="5">
                                            <p:graphicEl>
                                              <a:dgm id="{33B1C88B-8F23-4432-81DA-24FD825AE8B3}"/>
                                            </p:graphicEl>
                                          </p:spTgt>
                                        </p:tgtEl>
                                      </p:cBhvr>
                                    </p:animEffect>
                                    <p:anim calcmode="lin" valueType="num">
                                      <p:cBhvr>
                                        <p:cTn id="32" dur="1000" fill="hold"/>
                                        <p:tgtEl>
                                          <p:spTgt spid="5">
                                            <p:graphicEl>
                                              <a:dgm id="{33B1C88B-8F23-4432-81DA-24FD825AE8B3}"/>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33B1C88B-8F23-4432-81DA-24FD825AE8B3}"/>
                                            </p:graphic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5">
                                            <p:graphicEl>
                                              <a:dgm id="{B3D840D3-7D55-484B-A845-85FCFF687E8B}"/>
                                            </p:graphicEl>
                                          </p:spTgt>
                                        </p:tgtEl>
                                        <p:attrNameLst>
                                          <p:attrName>style.visibility</p:attrName>
                                        </p:attrNameLst>
                                      </p:cBhvr>
                                      <p:to>
                                        <p:strVal val="visible"/>
                                      </p:to>
                                    </p:set>
                                    <p:animEffect transition="in" filter="fade">
                                      <p:cBhvr>
                                        <p:cTn id="36" dur="1000"/>
                                        <p:tgtEl>
                                          <p:spTgt spid="5">
                                            <p:graphicEl>
                                              <a:dgm id="{B3D840D3-7D55-484B-A845-85FCFF687E8B}"/>
                                            </p:graphicEl>
                                          </p:spTgt>
                                        </p:tgtEl>
                                      </p:cBhvr>
                                    </p:animEffect>
                                    <p:anim calcmode="lin" valueType="num">
                                      <p:cBhvr>
                                        <p:cTn id="37" dur="1000" fill="hold"/>
                                        <p:tgtEl>
                                          <p:spTgt spid="5">
                                            <p:graphicEl>
                                              <a:dgm id="{B3D840D3-7D55-484B-A845-85FCFF687E8B}"/>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B3D840D3-7D55-484B-A845-85FCFF687E8B}"/>
                                            </p:graphic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5">
                                            <p:graphicEl>
                                              <a:dgm id="{CA070556-3EEF-4DF5-B690-86DC90C7E7A4}"/>
                                            </p:graphicEl>
                                          </p:spTgt>
                                        </p:tgtEl>
                                        <p:attrNameLst>
                                          <p:attrName>style.visibility</p:attrName>
                                        </p:attrNameLst>
                                      </p:cBhvr>
                                      <p:to>
                                        <p:strVal val="visible"/>
                                      </p:to>
                                    </p:set>
                                    <p:animEffect transition="in" filter="fade">
                                      <p:cBhvr>
                                        <p:cTn id="41" dur="1000"/>
                                        <p:tgtEl>
                                          <p:spTgt spid="5">
                                            <p:graphicEl>
                                              <a:dgm id="{CA070556-3EEF-4DF5-B690-86DC90C7E7A4}"/>
                                            </p:graphicEl>
                                          </p:spTgt>
                                        </p:tgtEl>
                                      </p:cBhvr>
                                    </p:animEffect>
                                    <p:anim calcmode="lin" valueType="num">
                                      <p:cBhvr>
                                        <p:cTn id="42" dur="1000" fill="hold"/>
                                        <p:tgtEl>
                                          <p:spTgt spid="5">
                                            <p:graphicEl>
                                              <a:dgm id="{CA070556-3EEF-4DF5-B690-86DC90C7E7A4}"/>
                                            </p:graphicEl>
                                          </p:spTgt>
                                        </p:tgtEl>
                                        <p:attrNameLst>
                                          <p:attrName>ppt_x</p:attrName>
                                        </p:attrNameLst>
                                      </p:cBhvr>
                                      <p:tavLst>
                                        <p:tav tm="0">
                                          <p:val>
                                            <p:strVal val="#ppt_x"/>
                                          </p:val>
                                        </p:tav>
                                        <p:tav tm="100000">
                                          <p:val>
                                            <p:strVal val="#ppt_x"/>
                                          </p:val>
                                        </p:tav>
                                      </p:tavLst>
                                    </p:anim>
                                    <p:anim calcmode="lin" valueType="num">
                                      <p:cBhvr>
                                        <p:cTn id="43" dur="1000" fill="hold"/>
                                        <p:tgtEl>
                                          <p:spTgt spid="5">
                                            <p:graphicEl>
                                              <a:dgm id="{CA070556-3EEF-4DF5-B690-86DC90C7E7A4}"/>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5">
                                            <p:graphicEl>
                                              <a:dgm id="{284A4B10-7FCF-44CA-9F40-3D6C28E2DB06}"/>
                                            </p:graphicEl>
                                          </p:spTgt>
                                        </p:tgtEl>
                                        <p:attrNameLst>
                                          <p:attrName>style.visibility</p:attrName>
                                        </p:attrNameLst>
                                      </p:cBhvr>
                                      <p:to>
                                        <p:strVal val="visible"/>
                                      </p:to>
                                    </p:set>
                                    <p:animEffect transition="in" filter="fade">
                                      <p:cBhvr>
                                        <p:cTn id="48" dur="1000"/>
                                        <p:tgtEl>
                                          <p:spTgt spid="5">
                                            <p:graphicEl>
                                              <a:dgm id="{284A4B10-7FCF-44CA-9F40-3D6C28E2DB06}"/>
                                            </p:graphicEl>
                                          </p:spTgt>
                                        </p:tgtEl>
                                      </p:cBhvr>
                                    </p:animEffect>
                                    <p:anim calcmode="lin" valueType="num">
                                      <p:cBhvr>
                                        <p:cTn id="49" dur="1000" fill="hold"/>
                                        <p:tgtEl>
                                          <p:spTgt spid="5">
                                            <p:graphicEl>
                                              <a:dgm id="{284A4B10-7FCF-44CA-9F40-3D6C28E2DB06}"/>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284A4B10-7FCF-44CA-9F40-3D6C28E2DB06}"/>
                                            </p:graphicEl>
                                          </p:spTgt>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5">
                                            <p:graphicEl>
                                              <a:dgm id="{CF4784CF-ED06-4B81-A3C6-584352097F50}"/>
                                            </p:graphicEl>
                                          </p:spTgt>
                                        </p:tgtEl>
                                        <p:attrNameLst>
                                          <p:attrName>style.visibility</p:attrName>
                                        </p:attrNameLst>
                                      </p:cBhvr>
                                      <p:to>
                                        <p:strVal val="visible"/>
                                      </p:to>
                                    </p:set>
                                    <p:animEffect transition="in" filter="fade">
                                      <p:cBhvr>
                                        <p:cTn id="53" dur="1000"/>
                                        <p:tgtEl>
                                          <p:spTgt spid="5">
                                            <p:graphicEl>
                                              <a:dgm id="{CF4784CF-ED06-4B81-A3C6-584352097F50}"/>
                                            </p:graphicEl>
                                          </p:spTgt>
                                        </p:tgtEl>
                                      </p:cBhvr>
                                    </p:animEffect>
                                    <p:anim calcmode="lin" valueType="num">
                                      <p:cBhvr>
                                        <p:cTn id="54" dur="1000" fill="hold"/>
                                        <p:tgtEl>
                                          <p:spTgt spid="5">
                                            <p:graphicEl>
                                              <a:dgm id="{CF4784CF-ED06-4B81-A3C6-584352097F50}"/>
                                            </p:graphicEl>
                                          </p:spTgt>
                                        </p:tgtEl>
                                        <p:attrNameLst>
                                          <p:attrName>ppt_x</p:attrName>
                                        </p:attrNameLst>
                                      </p:cBhvr>
                                      <p:tavLst>
                                        <p:tav tm="0">
                                          <p:val>
                                            <p:strVal val="#ppt_x"/>
                                          </p:val>
                                        </p:tav>
                                        <p:tav tm="100000">
                                          <p:val>
                                            <p:strVal val="#ppt_x"/>
                                          </p:val>
                                        </p:tav>
                                      </p:tavLst>
                                    </p:anim>
                                    <p:anim calcmode="lin" valueType="num">
                                      <p:cBhvr>
                                        <p:cTn id="55" dur="1000" fill="hold"/>
                                        <p:tgtEl>
                                          <p:spTgt spid="5">
                                            <p:graphicEl>
                                              <a:dgm id="{CF4784CF-ED06-4B81-A3C6-584352097F50}"/>
                                            </p:graphicEl>
                                          </p:spTgt>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5">
                                            <p:graphicEl>
                                              <a:dgm id="{F5BCCD70-1DF2-456E-BB39-EDFAEFD07AB6}"/>
                                            </p:graphicEl>
                                          </p:spTgt>
                                        </p:tgtEl>
                                        <p:attrNameLst>
                                          <p:attrName>style.visibility</p:attrName>
                                        </p:attrNameLst>
                                      </p:cBhvr>
                                      <p:to>
                                        <p:strVal val="visible"/>
                                      </p:to>
                                    </p:set>
                                    <p:animEffect transition="in" filter="fade">
                                      <p:cBhvr>
                                        <p:cTn id="58" dur="1000"/>
                                        <p:tgtEl>
                                          <p:spTgt spid="5">
                                            <p:graphicEl>
                                              <a:dgm id="{F5BCCD70-1DF2-456E-BB39-EDFAEFD07AB6}"/>
                                            </p:graphicEl>
                                          </p:spTgt>
                                        </p:tgtEl>
                                      </p:cBhvr>
                                    </p:animEffect>
                                    <p:anim calcmode="lin" valueType="num">
                                      <p:cBhvr>
                                        <p:cTn id="59" dur="1000" fill="hold"/>
                                        <p:tgtEl>
                                          <p:spTgt spid="5">
                                            <p:graphicEl>
                                              <a:dgm id="{F5BCCD70-1DF2-456E-BB39-EDFAEFD07AB6}"/>
                                            </p:graphicEl>
                                          </p:spTgt>
                                        </p:tgtEl>
                                        <p:attrNameLst>
                                          <p:attrName>ppt_x</p:attrName>
                                        </p:attrNameLst>
                                      </p:cBhvr>
                                      <p:tavLst>
                                        <p:tav tm="0">
                                          <p:val>
                                            <p:strVal val="#ppt_x"/>
                                          </p:val>
                                        </p:tav>
                                        <p:tav tm="100000">
                                          <p:val>
                                            <p:strVal val="#ppt_x"/>
                                          </p:val>
                                        </p:tav>
                                      </p:tavLst>
                                    </p:anim>
                                    <p:anim calcmode="lin" valueType="num">
                                      <p:cBhvr>
                                        <p:cTn id="60" dur="1000" fill="hold"/>
                                        <p:tgtEl>
                                          <p:spTgt spid="5">
                                            <p:graphicEl>
                                              <a:dgm id="{F5BCCD70-1DF2-456E-BB39-EDFAEFD07AB6}"/>
                                            </p:graphic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5">
                                            <p:graphicEl>
                                              <a:dgm id="{C52DA9DB-A573-4881-A2BC-34399704AFA0}"/>
                                            </p:graphicEl>
                                          </p:spTgt>
                                        </p:tgtEl>
                                        <p:attrNameLst>
                                          <p:attrName>style.visibility</p:attrName>
                                        </p:attrNameLst>
                                      </p:cBhvr>
                                      <p:to>
                                        <p:strVal val="visible"/>
                                      </p:to>
                                    </p:set>
                                    <p:animEffect transition="in" filter="fade">
                                      <p:cBhvr>
                                        <p:cTn id="65" dur="1000"/>
                                        <p:tgtEl>
                                          <p:spTgt spid="5">
                                            <p:graphicEl>
                                              <a:dgm id="{C52DA9DB-A573-4881-A2BC-34399704AFA0}"/>
                                            </p:graphicEl>
                                          </p:spTgt>
                                        </p:tgtEl>
                                      </p:cBhvr>
                                    </p:animEffect>
                                    <p:anim calcmode="lin" valueType="num">
                                      <p:cBhvr>
                                        <p:cTn id="66" dur="1000" fill="hold"/>
                                        <p:tgtEl>
                                          <p:spTgt spid="5">
                                            <p:graphicEl>
                                              <a:dgm id="{C52DA9DB-A573-4881-A2BC-34399704AFA0}"/>
                                            </p:graphicEl>
                                          </p:spTgt>
                                        </p:tgtEl>
                                        <p:attrNameLst>
                                          <p:attrName>ppt_x</p:attrName>
                                        </p:attrNameLst>
                                      </p:cBhvr>
                                      <p:tavLst>
                                        <p:tav tm="0">
                                          <p:val>
                                            <p:strVal val="#ppt_x"/>
                                          </p:val>
                                        </p:tav>
                                        <p:tav tm="100000">
                                          <p:val>
                                            <p:strVal val="#ppt_x"/>
                                          </p:val>
                                        </p:tav>
                                      </p:tavLst>
                                    </p:anim>
                                    <p:anim calcmode="lin" valueType="num">
                                      <p:cBhvr>
                                        <p:cTn id="67" dur="1000" fill="hold"/>
                                        <p:tgtEl>
                                          <p:spTgt spid="5">
                                            <p:graphicEl>
                                              <a:dgm id="{C52DA9DB-A573-4881-A2BC-34399704AFA0}"/>
                                            </p:graphicEl>
                                          </p:spTgt>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5">
                                            <p:graphicEl>
                                              <a:dgm id="{FBB51607-BF61-4A00-89E2-BD6EF1CBA4AE}"/>
                                            </p:graphicEl>
                                          </p:spTgt>
                                        </p:tgtEl>
                                        <p:attrNameLst>
                                          <p:attrName>style.visibility</p:attrName>
                                        </p:attrNameLst>
                                      </p:cBhvr>
                                      <p:to>
                                        <p:strVal val="visible"/>
                                      </p:to>
                                    </p:set>
                                    <p:animEffect transition="in" filter="fade">
                                      <p:cBhvr>
                                        <p:cTn id="70" dur="1000"/>
                                        <p:tgtEl>
                                          <p:spTgt spid="5">
                                            <p:graphicEl>
                                              <a:dgm id="{FBB51607-BF61-4A00-89E2-BD6EF1CBA4AE}"/>
                                            </p:graphicEl>
                                          </p:spTgt>
                                        </p:tgtEl>
                                      </p:cBhvr>
                                    </p:animEffect>
                                    <p:anim calcmode="lin" valueType="num">
                                      <p:cBhvr>
                                        <p:cTn id="71" dur="1000" fill="hold"/>
                                        <p:tgtEl>
                                          <p:spTgt spid="5">
                                            <p:graphicEl>
                                              <a:dgm id="{FBB51607-BF61-4A00-89E2-BD6EF1CBA4AE}"/>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FBB51607-BF61-4A00-89E2-BD6EF1CBA4AE}"/>
                                            </p:graphicEl>
                                          </p:spTgt>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5">
                                            <p:graphicEl>
                                              <a:dgm id="{DDC2DC8C-99B7-46C3-93A2-29A22B2B587B}"/>
                                            </p:graphicEl>
                                          </p:spTgt>
                                        </p:tgtEl>
                                        <p:attrNameLst>
                                          <p:attrName>style.visibility</p:attrName>
                                        </p:attrNameLst>
                                      </p:cBhvr>
                                      <p:to>
                                        <p:strVal val="visible"/>
                                      </p:to>
                                    </p:set>
                                    <p:animEffect transition="in" filter="fade">
                                      <p:cBhvr>
                                        <p:cTn id="75" dur="1000"/>
                                        <p:tgtEl>
                                          <p:spTgt spid="5">
                                            <p:graphicEl>
                                              <a:dgm id="{DDC2DC8C-99B7-46C3-93A2-29A22B2B587B}"/>
                                            </p:graphicEl>
                                          </p:spTgt>
                                        </p:tgtEl>
                                      </p:cBhvr>
                                    </p:animEffect>
                                    <p:anim calcmode="lin" valueType="num">
                                      <p:cBhvr>
                                        <p:cTn id="76" dur="1000" fill="hold"/>
                                        <p:tgtEl>
                                          <p:spTgt spid="5">
                                            <p:graphicEl>
                                              <a:dgm id="{DDC2DC8C-99B7-46C3-93A2-29A22B2B587B}"/>
                                            </p:graphicEl>
                                          </p:spTgt>
                                        </p:tgtEl>
                                        <p:attrNameLst>
                                          <p:attrName>ppt_x</p:attrName>
                                        </p:attrNameLst>
                                      </p:cBhvr>
                                      <p:tavLst>
                                        <p:tav tm="0">
                                          <p:val>
                                            <p:strVal val="#ppt_x"/>
                                          </p:val>
                                        </p:tav>
                                        <p:tav tm="100000">
                                          <p:val>
                                            <p:strVal val="#ppt_x"/>
                                          </p:val>
                                        </p:tav>
                                      </p:tavLst>
                                    </p:anim>
                                    <p:anim calcmode="lin" valueType="num">
                                      <p:cBhvr>
                                        <p:cTn id="77" dur="1000" fill="hold"/>
                                        <p:tgtEl>
                                          <p:spTgt spid="5">
                                            <p:graphicEl>
                                              <a:dgm id="{DDC2DC8C-99B7-46C3-93A2-29A22B2B587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8" fill="hold" display="0">
                  <p:stCondLst>
                    <p:cond delay="indefinite"/>
                  </p:stCondLst>
                  <p:endCondLst>
                    <p:cond evt="onStopAudio" delay="0">
                      <p:tgtEl>
                        <p:sldTgt/>
                      </p:tgtEl>
                    </p:cond>
                  </p:endCondLst>
                </p:cTn>
                <p:tgtEl>
                  <p:spTgt spid="40"/>
                </p:tgtEl>
              </p:cMediaNode>
            </p:audio>
          </p:childTnLst>
        </p:cTn>
      </p:par>
    </p:tnLst>
    <p:bldLst>
      <p:bldP spid="2" grpId="0"/>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4261" y="1093787"/>
            <a:ext cx="2294977" cy="4697413"/>
          </a:xfrm>
        </p:spPr>
        <p:txBody>
          <a:bodyPr>
            <a:normAutofit/>
          </a:bodyPr>
          <a:lstStyle/>
          <a:p>
            <a:r>
              <a:rPr lang="en-US" sz="3100" dirty="0"/>
              <a:t>Business Problem / Hypothesis</a:t>
            </a:r>
          </a:p>
        </p:txBody>
      </p:sp>
      <p:sp>
        <p:nvSpPr>
          <p:cNvPr id="3" name="Content Placeholder 2"/>
          <p:cNvSpPr>
            <a:spLocks noGrp="1"/>
          </p:cNvSpPr>
          <p:nvPr>
            <p:ph idx="1"/>
          </p:nvPr>
        </p:nvSpPr>
        <p:spPr>
          <a:xfrm>
            <a:off x="3911600" y="1093788"/>
            <a:ext cx="4373958" cy="4697413"/>
          </a:xfrm>
        </p:spPr>
        <p:txBody>
          <a:bodyPr>
            <a:normAutofit/>
          </a:bodyPr>
          <a:lstStyle/>
          <a:p>
            <a:r>
              <a:rPr dirty="0"/>
              <a:t>Determine whether IMDb movie reviews express positive or negative sentiments using NLP and ML.</a:t>
            </a:r>
          </a:p>
          <a:p>
            <a:r>
              <a:rPr dirty="0"/>
              <a:t>Hypothesis: Classification accuracy can exceed 85% using classical ML techniques.</a:t>
            </a:r>
          </a:p>
        </p:txBody>
      </p:sp>
      <p:pic>
        <p:nvPicPr>
          <p:cNvPr id="51" name="Audio 50">
            <a:hlinkClick r:id="" action="ppaction://media"/>
            <a:extLst>
              <a:ext uri="{FF2B5EF4-FFF2-40B4-BE49-F238E27FC236}">
                <a16:creationId xmlns:a16="http://schemas.microsoft.com/office/drawing/2014/main" id="{AED17DE7-0A44-14E2-2C72-322E9C1BFFF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advTm="43071">
        <p15:prstTrans prst="curtains"/>
      </p:transition>
    </mc:Choice>
    <mc:Fallback>
      <p:transition spd="slow" advTm="430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1"/>
                </p:tgtEl>
              </p:cMediaNode>
            </p:audio>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6">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Methodology</a:t>
            </a:r>
          </a:p>
        </p:txBody>
      </p:sp>
      <p:graphicFrame>
        <p:nvGraphicFramePr>
          <p:cNvPr id="5" name="Content Placeholder 2">
            <a:extLst>
              <a:ext uri="{FF2B5EF4-FFF2-40B4-BE49-F238E27FC236}">
                <a16:creationId xmlns:a16="http://schemas.microsoft.com/office/drawing/2014/main" id="{828195A3-54F2-1626-2915-64B565B9C6AD}"/>
              </a:ext>
            </a:extLst>
          </p:cNvPr>
          <p:cNvGraphicFramePr>
            <a:graphicFrameLocks noGrp="1"/>
          </p:cNvGraphicFramePr>
          <p:nvPr>
            <p:ph idx="1"/>
            <p:extLst>
              <p:ext uri="{D42A27DB-BD31-4B8C-83A1-F6EECF244321}">
                <p14:modId xmlns:p14="http://schemas.microsoft.com/office/powerpoint/2010/main" val="199873214"/>
              </p:ext>
            </p:extLst>
          </p:nvPr>
        </p:nvGraphicFramePr>
        <p:xfrm>
          <a:off x="856059" y="2418820"/>
          <a:ext cx="7429500" cy="31427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1" name="Audio 50">
            <a:hlinkClick r:id="" action="ppaction://media"/>
            <a:extLst>
              <a:ext uri="{FF2B5EF4-FFF2-40B4-BE49-F238E27FC236}">
                <a16:creationId xmlns:a16="http://schemas.microsoft.com/office/drawing/2014/main" id="{822DE110-36A9-4465-29B4-E066CA33C03E}"/>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23812">
        <p159:morph option="byObject"/>
      </p:transition>
    </mc:Choice>
    <mc:Fallback>
      <p:transition spd="slow" advTm="1238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
                                            <p:graphicEl>
                                              <a:dgm id="{16BB40A7-EEC8-4920-8084-A1B00212DEC8}"/>
                                            </p:graphicEl>
                                          </p:spTgt>
                                        </p:tgtEl>
                                        <p:attrNameLst>
                                          <p:attrName>style.visibility</p:attrName>
                                        </p:attrNameLst>
                                      </p:cBhvr>
                                      <p:to>
                                        <p:strVal val="visible"/>
                                      </p:to>
                                    </p:set>
                                    <p:animEffect transition="in" filter="wipe(down)">
                                      <p:cBhvr>
                                        <p:cTn id="14" dur="580">
                                          <p:stCondLst>
                                            <p:cond delay="0"/>
                                          </p:stCondLst>
                                        </p:cTn>
                                        <p:tgtEl>
                                          <p:spTgt spid="5">
                                            <p:graphicEl>
                                              <a:dgm id="{16BB40A7-EEC8-4920-8084-A1B00212DEC8}"/>
                                            </p:graphicEl>
                                          </p:spTgt>
                                        </p:tgtEl>
                                      </p:cBhvr>
                                    </p:animEffect>
                                    <p:anim calcmode="lin" valueType="num">
                                      <p:cBhvr>
                                        <p:cTn id="15" dur="1822" tmFilter="0,0; 0.14,0.36; 0.43,0.73; 0.71,0.91; 1.0,1.0">
                                          <p:stCondLst>
                                            <p:cond delay="0"/>
                                          </p:stCondLst>
                                        </p:cTn>
                                        <p:tgtEl>
                                          <p:spTgt spid="5">
                                            <p:graphicEl>
                                              <a:dgm id="{16BB40A7-EEC8-4920-8084-A1B00212DEC8}"/>
                                            </p:graphic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graphicEl>
                                              <a:dgm id="{16BB40A7-EEC8-4920-8084-A1B00212DEC8}"/>
                                            </p:graphic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graphicEl>
                                              <a:dgm id="{16BB40A7-EEC8-4920-8084-A1B00212DEC8}"/>
                                            </p:graphic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graphicEl>
                                              <a:dgm id="{16BB40A7-EEC8-4920-8084-A1B00212DEC8}"/>
                                            </p:graphic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graphicEl>
                                              <a:dgm id="{16BB40A7-EEC8-4920-8084-A1B00212DEC8}"/>
                                            </p:graphic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graphicEl>
                                              <a:dgm id="{16BB40A7-EEC8-4920-8084-A1B00212DEC8}"/>
                                            </p:graphicEl>
                                          </p:spTgt>
                                        </p:tgtEl>
                                      </p:cBhvr>
                                      <p:to x="100000" y="60000"/>
                                    </p:animScale>
                                    <p:animScale>
                                      <p:cBhvr>
                                        <p:cTn id="21" dur="166" decel="50000">
                                          <p:stCondLst>
                                            <p:cond delay="676"/>
                                          </p:stCondLst>
                                        </p:cTn>
                                        <p:tgtEl>
                                          <p:spTgt spid="5">
                                            <p:graphicEl>
                                              <a:dgm id="{16BB40A7-EEC8-4920-8084-A1B00212DEC8}"/>
                                            </p:graphicEl>
                                          </p:spTgt>
                                        </p:tgtEl>
                                      </p:cBhvr>
                                      <p:to x="100000" y="100000"/>
                                    </p:animScale>
                                    <p:animScale>
                                      <p:cBhvr>
                                        <p:cTn id="22" dur="26">
                                          <p:stCondLst>
                                            <p:cond delay="1312"/>
                                          </p:stCondLst>
                                        </p:cTn>
                                        <p:tgtEl>
                                          <p:spTgt spid="5">
                                            <p:graphicEl>
                                              <a:dgm id="{16BB40A7-EEC8-4920-8084-A1B00212DEC8}"/>
                                            </p:graphicEl>
                                          </p:spTgt>
                                        </p:tgtEl>
                                      </p:cBhvr>
                                      <p:to x="100000" y="80000"/>
                                    </p:animScale>
                                    <p:animScale>
                                      <p:cBhvr>
                                        <p:cTn id="23" dur="166" decel="50000">
                                          <p:stCondLst>
                                            <p:cond delay="1338"/>
                                          </p:stCondLst>
                                        </p:cTn>
                                        <p:tgtEl>
                                          <p:spTgt spid="5">
                                            <p:graphicEl>
                                              <a:dgm id="{16BB40A7-EEC8-4920-8084-A1B00212DEC8}"/>
                                            </p:graphicEl>
                                          </p:spTgt>
                                        </p:tgtEl>
                                      </p:cBhvr>
                                      <p:to x="100000" y="100000"/>
                                    </p:animScale>
                                    <p:animScale>
                                      <p:cBhvr>
                                        <p:cTn id="24" dur="26">
                                          <p:stCondLst>
                                            <p:cond delay="1642"/>
                                          </p:stCondLst>
                                        </p:cTn>
                                        <p:tgtEl>
                                          <p:spTgt spid="5">
                                            <p:graphicEl>
                                              <a:dgm id="{16BB40A7-EEC8-4920-8084-A1B00212DEC8}"/>
                                            </p:graphicEl>
                                          </p:spTgt>
                                        </p:tgtEl>
                                      </p:cBhvr>
                                      <p:to x="100000" y="90000"/>
                                    </p:animScale>
                                    <p:animScale>
                                      <p:cBhvr>
                                        <p:cTn id="25" dur="166" decel="50000">
                                          <p:stCondLst>
                                            <p:cond delay="1668"/>
                                          </p:stCondLst>
                                        </p:cTn>
                                        <p:tgtEl>
                                          <p:spTgt spid="5">
                                            <p:graphicEl>
                                              <a:dgm id="{16BB40A7-EEC8-4920-8084-A1B00212DEC8}"/>
                                            </p:graphicEl>
                                          </p:spTgt>
                                        </p:tgtEl>
                                      </p:cBhvr>
                                      <p:to x="100000" y="100000"/>
                                    </p:animScale>
                                    <p:animScale>
                                      <p:cBhvr>
                                        <p:cTn id="26" dur="26">
                                          <p:stCondLst>
                                            <p:cond delay="1808"/>
                                          </p:stCondLst>
                                        </p:cTn>
                                        <p:tgtEl>
                                          <p:spTgt spid="5">
                                            <p:graphicEl>
                                              <a:dgm id="{16BB40A7-EEC8-4920-8084-A1B00212DEC8}"/>
                                            </p:graphicEl>
                                          </p:spTgt>
                                        </p:tgtEl>
                                      </p:cBhvr>
                                      <p:to x="100000" y="95000"/>
                                    </p:animScale>
                                    <p:animScale>
                                      <p:cBhvr>
                                        <p:cTn id="27" dur="166" decel="50000">
                                          <p:stCondLst>
                                            <p:cond delay="1834"/>
                                          </p:stCondLst>
                                        </p:cTn>
                                        <p:tgtEl>
                                          <p:spTgt spid="5">
                                            <p:graphicEl>
                                              <a:dgm id="{16BB40A7-EEC8-4920-8084-A1B00212DEC8}"/>
                                            </p:graphic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5">
                                            <p:graphicEl>
                                              <a:dgm id="{713D3648-AD8C-4AF5-B844-612A8641B2FD}"/>
                                            </p:graphicEl>
                                          </p:spTgt>
                                        </p:tgtEl>
                                        <p:attrNameLst>
                                          <p:attrName>style.visibility</p:attrName>
                                        </p:attrNameLst>
                                      </p:cBhvr>
                                      <p:to>
                                        <p:strVal val="visible"/>
                                      </p:to>
                                    </p:set>
                                    <p:animEffect transition="in" filter="wipe(down)">
                                      <p:cBhvr>
                                        <p:cTn id="32" dur="580">
                                          <p:stCondLst>
                                            <p:cond delay="0"/>
                                          </p:stCondLst>
                                        </p:cTn>
                                        <p:tgtEl>
                                          <p:spTgt spid="5">
                                            <p:graphicEl>
                                              <a:dgm id="{713D3648-AD8C-4AF5-B844-612A8641B2FD}"/>
                                            </p:graphicEl>
                                          </p:spTgt>
                                        </p:tgtEl>
                                      </p:cBhvr>
                                    </p:animEffect>
                                    <p:anim calcmode="lin" valueType="num">
                                      <p:cBhvr>
                                        <p:cTn id="33" dur="1822" tmFilter="0,0; 0.14,0.36; 0.43,0.73; 0.71,0.91; 1.0,1.0">
                                          <p:stCondLst>
                                            <p:cond delay="0"/>
                                          </p:stCondLst>
                                        </p:cTn>
                                        <p:tgtEl>
                                          <p:spTgt spid="5">
                                            <p:graphicEl>
                                              <a:dgm id="{713D3648-AD8C-4AF5-B844-612A8641B2FD}"/>
                                            </p:graphic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5">
                                            <p:graphicEl>
                                              <a:dgm id="{713D3648-AD8C-4AF5-B844-612A8641B2FD}"/>
                                            </p:graphic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5">
                                            <p:graphicEl>
                                              <a:dgm id="{713D3648-AD8C-4AF5-B844-612A8641B2FD}"/>
                                            </p:graphic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5">
                                            <p:graphicEl>
                                              <a:dgm id="{713D3648-AD8C-4AF5-B844-612A8641B2FD}"/>
                                            </p:graphic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5">
                                            <p:graphicEl>
                                              <a:dgm id="{713D3648-AD8C-4AF5-B844-612A8641B2FD}"/>
                                            </p:graphic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5">
                                            <p:graphicEl>
                                              <a:dgm id="{713D3648-AD8C-4AF5-B844-612A8641B2FD}"/>
                                            </p:graphicEl>
                                          </p:spTgt>
                                        </p:tgtEl>
                                      </p:cBhvr>
                                      <p:to x="100000" y="60000"/>
                                    </p:animScale>
                                    <p:animScale>
                                      <p:cBhvr>
                                        <p:cTn id="39" dur="166" decel="50000">
                                          <p:stCondLst>
                                            <p:cond delay="676"/>
                                          </p:stCondLst>
                                        </p:cTn>
                                        <p:tgtEl>
                                          <p:spTgt spid="5">
                                            <p:graphicEl>
                                              <a:dgm id="{713D3648-AD8C-4AF5-B844-612A8641B2FD}"/>
                                            </p:graphicEl>
                                          </p:spTgt>
                                        </p:tgtEl>
                                      </p:cBhvr>
                                      <p:to x="100000" y="100000"/>
                                    </p:animScale>
                                    <p:animScale>
                                      <p:cBhvr>
                                        <p:cTn id="40" dur="26">
                                          <p:stCondLst>
                                            <p:cond delay="1312"/>
                                          </p:stCondLst>
                                        </p:cTn>
                                        <p:tgtEl>
                                          <p:spTgt spid="5">
                                            <p:graphicEl>
                                              <a:dgm id="{713D3648-AD8C-4AF5-B844-612A8641B2FD}"/>
                                            </p:graphicEl>
                                          </p:spTgt>
                                        </p:tgtEl>
                                      </p:cBhvr>
                                      <p:to x="100000" y="80000"/>
                                    </p:animScale>
                                    <p:animScale>
                                      <p:cBhvr>
                                        <p:cTn id="41" dur="166" decel="50000">
                                          <p:stCondLst>
                                            <p:cond delay="1338"/>
                                          </p:stCondLst>
                                        </p:cTn>
                                        <p:tgtEl>
                                          <p:spTgt spid="5">
                                            <p:graphicEl>
                                              <a:dgm id="{713D3648-AD8C-4AF5-B844-612A8641B2FD}"/>
                                            </p:graphicEl>
                                          </p:spTgt>
                                        </p:tgtEl>
                                      </p:cBhvr>
                                      <p:to x="100000" y="100000"/>
                                    </p:animScale>
                                    <p:animScale>
                                      <p:cBhvr>
                                        <p:cTn id="42" dur="26">
                                          <p:stCondLst>
                                            <p:cond delay="1642"/>
                                          </p:stCondLst>
                                        </p:cTn>
                                        <p:tgtEl>
                                          <p:spTgt spid="5">
                                            <p:graphicEl>
                                              <a:dgm id="{713D3648-AD8C-4AF5-B844-612A8641B2FD}"/>
                                            </p:graphicEl>
                                          </p:spTgt>
                                        </p:tgtEl>
                                      </p:cBhvr>
                                      <p:to x="100000" y="90000"/>
                                    </p:animScale>
                                    <p:animScale>
                                      <p:cBhvr>
                                        <p:cTn id="43" dur="166" decel="50000">
                                          <p:stCondLst>
                                            <p:cond delay="1668"/>
                                          </p:stCondLst>
                                        </p:cTn>
                                        <p:tgtEl>
                                          <p:spTgt spid="5">
                                            <p:graphicEl>
                                              <a:dgm id="{713D3648-AD8C-4AF5-B844-612A8641B2FD}"/>
                                            </p:graphicEl>
                                          </p:spTgt>
                                        </p:tgtEl>
                                      </p:cBhvr>
                                      <p:to x="100000" y="100000"/>
                                    </p:animScale>
                                    <p:animScale>
                                      <p:cBhvr>
                                        <p:cTn id="44" dur="26">
                                          <p:stCondLst>
                                            <p:cond delay="1808"/>
                                          </p:stCondLst>
                                        </p:cTn>
                                        <p:tgtEl>
                                          <p:spTgt spid="5">
                                            <p:graphicEl>
                                              <a:dgm id="{713D3648-AD8C-4AF5-B844-612A8641B2FD}"/>
                                            </p:graphicEl>
                                          </p:spTgt>
                                        </p:tgtEl>
                                      </p:cBhvr>
                                      <p:to x="100000" y="95000"/>
                                    </p:animScale>
                                    <p:animScale>
                                      <p:cBhvr>
                                        <p:cTn id="45" dur="166" decel="50000">
                                          <p:stCondLst>
                                            <p:cond delay="1834"/>
                                          </p:stCondLst>
                                        </p:cTn>
                                        <p:tgtEl>
                                          <p:spTgt spid="5">
                                            <p:graphicEl>
                                              <a:dgm id="{713D3648-AD8C-4AF5-B844-612A8641B2FD}"/>
                                            </p:graphicEl>
                                          </p:spTgt>
                                        </p:tgtEl>
                                      </p:cBhvr>
                                      <p:to x="100000" y="100000"/>
                                    </p:animScale>
                                  </p:childTnLst>
                                </p:cTn>
                              </p:par>
                              <p:par>
                                <p:cTn id="46" presetID="26" presetClass="entr" presetSubtype="0" fill="hold" grpId="0" nodeType="withEffect">
                                  <p:stCondLst>
                                    <p:cond delay="0"/>
                                  </p:stCondLst>
                                  <p:childTnLst>
                                    <p:set>
                                      <p:cBhvr>
                                        <p:cTn id="47" dur="1" fill="hold">
                                          <p:stCondLst>
                                            <p:cond delay="0"/>
                                          </p:stCondLst>
                                        </p:cTn>
                                        <p:tgtEl>
                                          <p:spTgt spid="5">
                                            <p:graphicEl>
                                              <a:dgm id="{30EA5F38-C68C-4081-AB1D-C743985F8CA6}"/>
                                            </p:graphicEl>
                                          </p:spTgt>
                                        </p:tgtEl>
                                        <p:attrNameLst>
                                          <p:attrName>style.visibility</p:attrName>
                                        </p:attrNameLst>
                                      </p:cBhvr>
                                      <p:to>
                                        <p:strVal val="visible"/>
                                      </p:to>
                                    </p:set>
                                    <p:animEffect transition="in" filter="wipe(down)">
                                      <p:cBhvr>
                                        <p:cTn id="48" dur="580">
                                          <p:stCondLst>
                                            <p:cond delay="0"/>
                                          </p:stCondLst>
                                        </p:cTn>
                                        <p:tgtEl>
                                          <p:spTgt spid="5">
                                            <p:graphicEl>
                                              <a:dgm id="{30EA5F38-C68C-4081-AB1D-C743985F8CA6}"/>
                                            </p:graphicEl>
                                          </p:spTgt>
                                        </p:tgtEl>
                                      </p:cBhvr>
                                    </p:animEffect>
                                    <p:anim calcmode="lin" valueType="num">
                                      <p:cBhvr>
                                        <p:cTn id="49" dur="1822" tmFilter="0,0; 0.14,0.36; 0.43,0.73; 0.71,0.91; 1.0,1.0">
                                          <p:stCondLst>
                                            <p:cond delay="0"/>
                                          </p:stCondLst>
                                        </p:cTn>
                                        <p:tgtEl>
                                          <p:spTgt spid="5">
                                            <p:graphicEl>
                                              <a:dgm id="{30EA5F38-C68C-4081-AB1D-C743985F8CA6}"/>
                                            </p:graphic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5">
                                            <p:graphicEl>
                                              <a:dgm id="{30EA5F38-C68C-4081-AB1D-C743985F8CA6}"/>
                                            </p:graphic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5">
                                            <p:graphicEl>
                                              <a:dgm id="{30EA5F38-C68C-4081-AB1D-C743985F8CA6}"/>
                                            </p:graphic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5">
                                            <p:graphicEl>
                                              <a:dgm id="{30EA5F38-C68C-4081-AB1D-C743985F8CA6}"/>
                                            </p:graphic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5">
                                            <p:graphicEl>
                                              <a:dgm id="{30EA5F38-C68C-4081-AB1D-C743985F8CA6}"/>
                                            </p:graphic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5">
                                            <p:graphicEl>
                                              <a:dgm id="{30EA5F38-C68C-4081-AB1D-C743985F8CA6}"/>
                                            </p:graphicEl>
                                          </p:spTgt>
                                        </p:tgtEl>
                                      </p:cBhvr>
                                      <p:to x="100000" y="60000"/>
                                    </p:animScale>
                                    <p:animScale>
                                      <p:cBhvr>
                                        <p:cTn id="55" dur="166" decel="50000">
                                          <p:stCondLst>
                                            <p:cond delay="676"/>
                                          </p:stCondLst>
                                        </p:cTn>
                                        <p:tgtEl>
                                          <p:spTgt spid="5">
                                            <p:graphicEl>
                                              <a:dgm id="{30EA5F38-C68C-4081-AB1D-C743985F8CA6}"/>
                                            </p:graphicEl>
                                          </p:spTgt>
                                        </p:tgtEl>
                                      </p:cBhvr>
                                      <p:to x="100000" y="100000"/>
                                    </p:animScale>
                                    <p:animScale>
                                      <p:cBhvr>
                                        <p:cTn id="56" dur="26">
                                          <p:stCondLst>
                                            <p:cond delay="1312"/>
                                          </p:stCondLst>
                                        </p:cTn>
                                        <p:tgtEl>
                                          <p:spTgt spid="5">
                                            <p:graphicEl>
                                              <a:dgm id="{30EA5F38-C68C-4081-AB1D-C743985F8CA6}"/>
                                            </p:graphicEl>
                                          </p:spTgt>
                                        </p:tgtEl>
                                      </p:cBhvr>
                                      <p:to x="100000" y="80000"/>
                                    </p:animScale>
                                    <p:animScale>
                                      <p:cBhvr>
                                        <p:cTn id="57" dur="166" decel="50000">
                                          <p:stCondLst>
                                            <p:cond delay="1338"/>
                                          </p:stCondLst>
                                        </p:cTn>
                                        <p:tgtEl>
                                          <p:spTgt spid="5">
                                            <p:graphicEl>
                                              <a:dgm id="{30EA5F38-C68C-4081-AB1D-C743985F8CA6}"/>
                                            </p:graphicEl>
                                          </p:spTgt>
                                        </p:tgtEl>
                                      </p:cBhvr>
                                      <p:to x="100000" y="100000"/>
                                    </p:animScale>
                                    <p:animScale>
                                      <p:cBhvr>
                                        <p:cTn id="58" dur="26">
                                          <p:stCondLst>
                                            <p:cond delay="1642"/>
                                          </p:stCondLst>
                                        </p:cTn>
                                        <p:tgtEl>
                                          <p:spTgt spid="5">
                                            <p:graphicEl>
                                              <a:dgm id="{30EA5F38-C68C-4081-AB1D-C743985F8CA6}"/>
                                            </p:graphicEl>
                                          </p:spTgt>
                                        </p:tgtEl>
                                      </p:cBhvr>
                                      <p:to x="100000" y="90000"/>
                                    </p:animScale>
                                    <p:animScale>
                                      <p:cBhvr>
                                        <p:cTn id="59" dur="166" decel="50000">
                                          <p:stCondLst>
                                            <p:cond delay="1668"/>
                                          </p:stCondLst>
                                        </p:cTn>
                                        <p:tgtEl>
                                          <p:spTgt spid="5">
                                            <p:graphicEl>
                                              <a:dgm id="{30EA5F38-C68C-4081-AB1D-C743985F8CA6}"/>
                                            </p:graphicEl>
                                          </p:spTgt>
                                        </p:tgtEl>
                                      </p:cBhvr>
                                      <p:to x="100000" y="100000"/>
                                    </p:animScale>
                                    <p:animScale>
                                      <p:cBhvr>
                                        <p:cTn id="60" dur="26">
                                          <p:stCondLst>
                                            <p:cond delay="1808"/>
                                          </p:stCondLst>
                                        </p:cTn>
                                        <p:tgtEl>
                                          <p:spTgt spid="5">
                                            <p:graphicEl>
                                              <a:dgm id="{30EA5F38-C68C-4081-AB1D-C743985F8CA6}"/>
                                            </p:graphicEl>
                                          </p:spTgt>
                                        </p:tgtEl>
                                      </p:cBhvr>
                                      <p:to x="100000" y="95000"/>
                                    </p:animScale>
                                    <p:animScale>
                                      <p:cBhvr>
                                        <p:cTn id="61" dur="166" decel="50000">
                                          <p:stCondLst>
                                            <p:cond delay="1834"/>
                                          </p:stCondLst>
                                        </p:cTn>
                                        <p:tgtEl>
                                          <p:spTgt spid="5">
                                            <p:graphicEl>
                                              <a:dgm id="{30EA5F38-C68C-4081-AB1D-C743985F8CA6}"/>
                                            </p:graphic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5">
                                            <p:graphicEl>
                                              <a:dgm id="{F7A507E7-038A-4A2F-9041-27D1D00BB0D9}"/>
                                            </p:graphicEl>
                                          </p:spTgt>
                                        </p:tgtEl>
                                        <p:attrNameLst>
                                          <p:attrName>style.visibility</p:attrName>
                                        </p:attrNameLst>
                                      </p:cBhvr>
                                      <p:to>
                                        <p:strVal val="visible"/>
                                      </p:to>
                                    </p:set>
                                    <p:animEffect transition="in" filter="wipe(down)">
                                      <p:cBhvr>
                                        <p:cTn id="66" dur="580">
                                          <p:stCondLst>
                                            <p:cond delay="0"/>
                                          </p:stCondLst>
                                        </p:cTn>
                                        <p:tgtEl>
                                          <p:spTgt spid="5">
                                            <p:graphicEl>
                                              <a:dgm id="{F7A507E7-038A-4A2F-9041-27D1D00BB0D9}"/>
                                            </p:graphicEl>
                                          </p:spTgt>
                                        </p:tgtEl>
                                      </p:cBhvr>
                                    </p:animEffect>
                                    <p:anim calcmode="lin" valueType="num">
                                      <p:cBhvr>
                                        <p:cTn id="67" dur="1822" tmFilter="0,0; 0.14,0.36; 0.43,0.73; 0.71,0.91; 1.0,1.0">
                                          <p:stCondLst>
                                            <p:cond delay="0"/>
                                          </p:stCondLst>
                                        </p:cTn>
                                        <p:tgtEl>
                                          <p:spTgt spid="5">
                                            <p:graphicEl>
                                              <a:dgm id="{F7A507E7-038A-4A2F-9041-27D1D00BB0D9}"/>
                                            </p:graphic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5">
                                            <p:graphicEl>
                                              <a:dgm id="{F7A507E7-038A-4A2F-9041-27D1D00BB0D9}"/>
                                            </p:graphic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5">
                                            <p:graphicEl>
                                              <a:dgm id="{F7A507E7-038A-4A2F-9041-27D1D00BB0D9}"/>
                                            </p:graphic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5">
                                            <p:graphicEl>
                                              <a:dgm id="{F7A507E7-038A-4A2F-9041-27D1D00BB0D9}"/>
                                            </p:graphic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5">
                                            <p:graphicEl>
                                              <a:dgm id="{F7A507E7-038A-4A2F-9041-27D1D00BB0D9}"/>
                                            </p:graphic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5">
                                            <p:graphicEl>
                                              <a:dgm id="{F7A507E7-038A-4A2F-9041-27D1D00BB0D9}"/>
                                            </p:graphicEl>
                                          </p:spTgt>
                                        </p:tgtEl>
                                      </p:cBhvr>
                                      <p:to x="100000" y="60000"/>
                                    </p:animScale>
                                    <p:animScale>
                                      <p:cBhvr>
                                        <p:cTn id="73" dur="166" decel="50000">
                                          <p:stCondLst>
                                            <p:cond delay="676"/>
                                          </p:stCondLst>
                                        </p:cTn>
                                        <p:tgtEl>
                                          <p:spTgt spid="5">
                                            <p:graphicEl>
                                              <a:dgm id="{F7A507E7-038A-4A2F-9041-27D1D00BB0D9}"/>
                                            </p:graphicEl>
                                          </p:spTgt>
                                        </p:tgtEl>
                                      </p:cBhvr>
                                      <p:to x="100000" y="100000"/>
                                    </p:animScale>
                                    <p:animScale>
                                      <p:cBhvr>
                                        <p:cTn id="74" dur="26">
                                          <p:stCondLst>
                                            <p:cond delay="1312"/>
                                          </p:stCondLst>
                                        </p:cTn>
                                        <p:tgtEl>
                                          <p:spTgt spid="5">
                                            <p:graphicEl>
                                              <a:dgm id="{F7A507E7-038A-4A2F-9041-27D1D00BB0D9}"/>
                                            </p:graphicEl>
                                          </p:spTgt>
                                        </p:tgtEl>
                                      </p:cBhvr>
                                      <p:to x="100000" y="80000"/>
                                    </p:animScale>
                                    <p:animScale>
                                      <p:cBhvr>
                                        <p:cTn id="75" dur="166" decel="50000">
                                          <p:stCondLst>
                                            <p:cond delay="1338"/>
                                          </p:stCondLst>
                                        </p:cTn>
                                        <p:tgtEl>
                                          <p:spTgt spid="5">
                                            <p:graphicEl>
                                              <a:dgm id="{F7A507E7-038A-4A2F-9041-27D1D00BB0D9}"/>
                                            </p:graphicEl>
                                          </p:spTgt>
                                        </p:tgtEl>
                                      </p:cBhvr>
                                      <p:to x="100000" y="100000"/>
                                    </p:animScale>
                                    <p:animScale>
                                      <p:cBhvr>
                                        <p:cTn id="76" dur="26">
                                          <p:stCondLst>
                                            <p:cond delay="1642"/>
                                          </p:stCondLst>
                                        </p:cTn>
                                        <p:tgtEl>
                                          <p:spTgt spid="5">
                                            <p:graphicEl>
                                              <a:dgm id="{F7A507E7-038A-4A2F-9041-27D1D00BB0D9}"/>
                                            </p:graphicEl>
                                          </p:spTgt>
                                        </p:tgtEl>
                                      </p:cBhvr>
                                      <p:to x="100000" y="90000"/>
                                    </p:animScale>
                                    <p:animScale>
                                      <p:cBhvr>
                                        <p:cTn id="77" dur="166" decel="50000">
                                          <p:stCondLst>
                                            <p:cond delay="1668"/>
                                          </p:stCondLst>
                                        </p:cTn>
                                        <p:tgtEl>
                                          <p:spTgt spid="5">
                                            <p:graphicEl>
                                              <a:dgm id="{F7A507E7-038A-4A2F-9041-27D1D00BB0D9}"/>
                                            </p:graphicEl>
                                          </p:spTgt>
                                        </p:tgtEl>
                                      </p:cBhvr>
                                      <p:to x="100000" y="100000"/>
                                    </p:animScale>
                                    <p:animScale>
                                      <p:cBhvr>
                                        <p:cTn id="78" dur="26">
                                          <p:stCondLst>
                                            <p:cond delay="1808"/>
                                          </p:stCondLst>
                                        </p:cTn>
                                        <p:tgtEl>
                                          <p:spTgt spid="5">
                                            <p:graphicEl>
                                              <a:dgm id="{F7A507E7-038A-4A2F-9041-27D1D00BB0D9}"/>
                                            </p:graphicEl>
                                          </p:spTgt>
                                        </p:tgtEl>
                                      </p:cBhvr>
                                      <p:to x="100000" y="95000"/>
                                    </p:animScale>
                                    <p:animScale>
                                      <p:cBhvr>
                                        <p:cTn id="79" dur="166" decel="50000">
                                          <p:stCondLst>
                                            <p:cond delay="1834"/>
                                          </p:stCondLst>
                                        </p:cTn>
                                        <p:tgtEl>
                                          <p:spTgt spid="5">
                                            <p:graphicEl>
                                              <a:dgm id="{F7A507E7-038A-4A2F-9041-27D1D00BB0D9}"/>
                                            </p:graphicEl>
                                          </p:spTgt>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5">
                                            <p:graphicEl>
                                              <a:dgm id="{F1FEF810-3591-42FC-8270-34B07F376989}"/>
                                            </p:graphicEl>
                                          </p:spTgt>
                                        </p:tgtEl>
                                        <p:attrNameLst>
                                          <p:attrName>style.visibility</p:attrName>
                                        </p:attrNameLst>
                                      </p:cBhvr>
                                      <p:to>
                                        <p:strVal val="visible"/>
                                      </p:to>
                                    </p:set>
                                    <p:animEffect transition="in" filter="wipe(down)">
                                      <p:cBhvr>
                                        <p:cTn id="82" dur="580">
                                          <p:stCondLst>
                                            <p:cond delay="0"/>
                                          </p:stCondLst>
                                        </p:cTn>
                                        <p:tgtEl>
                                          <p:spTgt spid="5">
                                            <p:graphicEl>
                                              <a:dgm id="{F1FEF810-3591-42FC-8270-34B07F376989}"/>
                                            </p:graphicEl>
                                          </p:spTgt>
                                        </p:tgtEl>
                                      </p:cBhvr>
                                    </p:animEffect>
                                    <p:anim calcmode="lin" valueType="num">
                                      <p:cBhvr>
                                        <p:cTn id="83" dur="1822" tmFilter="0,0; 0.14,0.36; 0.43,0.73; 0.71,0.91; 1.0,1.0">
                                          <p:stCondLst>
                                            <p:cond delay="0"/>
                                          </p:stCondLst>
                                        </p:cTn>
                                        <p:tgtEl>
                                          <p:spTgt spid="5">
                                            <p:graphicEl>
                                              <a:dgm id="{F1FEF810-3591-42FC-8270-34B07F376989}"/>
                                            </p:graphicEl>
                                          </p:spTgt>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5">
                                            <p:graphicEl>
                                              <a:dgm id="{F1FEF810-3591-42FC-8270-34B07F376989}"/>
                                            </p:graphicEl>
                                          </p:spTgt>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5">
                                            <p:graphicEl>
                                              <a:dgm id="{F1FEF810-3591-42FC-8270-34B07F376989}"/>
                                            </p:graphicEl>
                                          </p:spTgt>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5">
                                            <p:graphicEl>
                                              <a:dgm id="{F1FEF810-3591-42FC-8270-34B07F376989}"/>
                                            </p:graphicEl>
                                          </p:spTgt>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5">
                                            <p:graphicEl>
                                              <a:dgm id="{F1FEF810-3591-42FC-8270-34B07F376989}"/>
                                            </p:graphicEl>
                                          </p:spTgt>
                                        </p:tgtEl>
                                        <p:attrNameLst>
                                          <p:attrName>ppt_y</p:attrName>
                                        </p:attrNameLst>
                                      </p:cBhvr>
                                      <p:tavLst>
                                        <p:tav tm="0" fmla="#ppt_y-sin(pi*$)/81">
                                          <p:val>
                                            <p:fltVal val="0"/>
                                          </p:val>
                                        </p:tav>
                                        <p:tav tm="100000">
                                          <p:val>
                                            <p:fltVal val="1"/>
                                          </p:val>
                                        </p:tav>
                                      </p:tavLst>
                                    </p:anim>
                                    <p:animScale>
                                      <p:cBhvr>
                                        <p:cTn id="88" dur="26">
                                          <p:stCondLst>
                                            <p:cond delay="650"/>
                                          </p:stCondLst>
                                        </p:cTn>
                                        <p:tgtEl>
                                          <p:spTgt spid="5">
                                            <p:graphicEl>
                                              <a:dgm id="{F1FEF810-3591-42FC-8270-34B07F376989}"/>
                                            </p:graphicEl>
                                          </p:spTgt>
                                        </p:tgtEl>
                                      </p:cBhvr>
                                      <p:to x="100000" y="60000"/>
                                    </p:animScale>
                                    <p:animScale>
                                      <p:cBhvr>
                                        <p:cTn id="89" dur="166" decel="50000">
                                          <p:stCondLst>
                                            <p:cond delay="676"/>
                                          </p:stCondLst>
                                        </p:cTn>
                                        <p:tgtEl>
                                          <p:spTgt spid="5">
                                            <p:graphicEl>
                                              <a:dgm id="{F1FEF810-3591-42FC-8270-34B07F376989}"/>
                                            </p:graphicEl>
                                          </p:spTgt>
                                        </p:tgtEl>
                                      </p:cBhvr>
                                      <p:to x="100000" y="100000"/>
                                    </p:animScale>
                                    <p:animScale>
                                      <p:cBhvr>
                                        <p:cTn id="90" dur="26">
                                          <p:stCondLst>
                                            <p:cond delay="1312"/>
                                          </p:stCondLst>
                                        </p:cTn>
                                        <p:tgtEl>
                                          <p:spTgt spid="5">
                                            <p:graphicEl>
                                              <a:dgm id="{F1FEF810-3591-42FC-8270-34B07F376989}"/>
                                            </p:graphicEl>
                                          </p:spTgt>
                                        </p:tgtEl>
                                      </p:cBhvr>
                                      <p:to x="100000" y="80000"/>
                                    </p:animScale>
                                    <p:animScale>
                                      <p:cBhvr>
                                        <p:cTn id="91" dur="166" decel="50000">
                                          <p:stCondLst>
                                            <p:cond delay="1338"/>
                                          </p:stCondLst>
                                        </p:cTn>
                                        <p:tgtEl>
                                          <p:spTgt spid="5">
                                            <p:graphicEl>
                                              <a:dgm id="{F1FEF810-3591-42FC-8270-34B07F376989}"/>
                                            </p:graphicEl>
                                          </p:spTgt>
                                        </p:tgtEl>
                                      </p:cBhvr>
                                      <p:to x="100000" y="100000"/>
                                    </p:animScale>
                                    <p:animScale>
                                      <p:cBhvr>
                                        <p:cTn id="92" dur="26">
                                          <p:stCondLst>
                                            <p:cond delay="1642"/>
                                          </p:stCondLst>
                                        </p:cTn>
                                        <p:tgtEl>
                                          <p:spTgt spid="5">
                                            <p:graphicEl>
                                              <a:dgm id="{F1FEF810-3591-42FC-8270-34B07F376989}"/>
                                            </p:graphicEl>
                                          </p:spTgt>
                                        </p:tgtEl>
                                      </p:cBhvr>
                                      <p:to x="100000" y="90000"/>
                                    </p:animScale>
                                    <p:animScale>
                                      <p:cBhvr>
                                        <p:cTn id="93" dur="166" decel="50000">
                                          <p:stCondLst>
                                            <p:cond delay="1668"/>
                                          </p:stCondLst>
                                        </p:cTn>
                                        <p:tgtEl>
                                          <p:spTgt spid="5">
                                            <p:graphicEl>
                                              <a:dgm id="{F1FEF810-3591-42FC-8270-34B07F376989}"/>
                                            </p:graphicEl>
                                          </p:spTgt>
                                        </p:tgtEl>
                                      </p:cBhvr>
                                      <p:to x="100000" y="100000"/>
                                    </p:animScale>
                                    <p:animScale>
                                      <p:cBhvr>
                                        <p:cTn id="94" dur="26">
                                          <p:stCondLst>
                                            <p:cond delay="1808"/>
                                          </p:stCondLst>
                                        </p:cTn>
                                        <p:tgtEl>
                                          <p:spTgt spid="5">
                                            <p:graphicEl>
                                              <a:dgm id="{F1FEF810-3591-42FC-8270-34B07F376989}"/>
                                            </p:graphicEl>
                                          </p:spTgt>
                                        </p:tgtEl>
                                      </p:cBhvr>
                                      <p:to x="100000" y="95000"/>
                                    </p:animScale>
                                    <p:animScale>
                                      <p:cBhvr>
                                        <p:cTn id="95" dur="166" decel="50000">
                                          <p:stCondLst>
                                            <p:cond delay="1834"/>
                                          </p:stCondLst>
                                        </p:cTn>
                                        <p:tgtEl>
                                          <p:spTgt spid="5">
                                            <p:graphicEl>
                                              <a:dgm id="{F1FEF810-3591-42FC-8270-34B07F376989}"/>
                                            </p:graphicEl>
                                          </p:spTgt>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26" presetClass="entr" presetSubtype="0" fill="hold" grpId="0" nodeType="clickEffect">
                                  <p:stCondLst>
                                    <p:cond delay="0"/>
                                  </p:stCondLst>
                                  <p:childTnLst>
                                    <p:set>
                                      <p:cBhvr>
                                        <p:cTn id="99" dur="1" fill="hold">
                                          <p:stCondLst>
                                            <p:cond delay="0"/>
                                          </p:stCondLst>
                                        </p:cTn>
                                        <p:tgtEl>
                                          <p:spTgt spid="5">
                                            <p:graphicEl>
                                              <a:dgm id="{D7159378-CC8B-4DA9-999C-1E55BEEC60AB}"/>
                                            </p:graphicEl>
                                          </p:spTgt>
                                        </p:tgtEl>
                                        <p:attrNameLst>
                                          <p:attrName>style.visibility</p:attrName>
                                        </p:attrNameLst>
                                      </p:cBhvr>
                                      <p:to>
                                        <p:strVal val="visible"/>
                                      </p:to>
                                    </p:set>
                                    <p:animEffect transition="in" filter="wipe(down)">
                                      <p:cBhvr>
                                        <p:cTn id="100" dur="580">
                                          <p:stCondLst>
                                            <p:cond delay="0"/>
                                          </p:stCondLst>
                                        </p:cTn>
                                        <p:tgtEl>
                                          <p:spTgt spid="5">
                                            <p:graphicEl>
                                              <a:dgm id="{D7159378-CC8B-4DA9-999C-1E55BEEC60AB}"/>
                                            </p:graphicEl>
                                          </p:spTgt>
                                        </p:tgtEl>
                                      </p:cBhvr>
                                    </p:animEffect>
                                    <p:anim calcmode="lin" valueType="num">
                                      <p:cBhvr>
                                        <p:cTn id="101" dur="1822" tmFilter="0,0; 0.14,0.36; 0.43,0.73; 0.71,0.91; 1.0,1.0">
                                          <p:stCondLst>
                                            <p:cond delay="0"/>
                                          </p:stCondLst>
                                        </p:cTn>
                                        <p:tgtEl>
                                          <p:spTgt spid="5">
                                            <p:graphicEl>
                                              <a:dgm id="{D7159378-CC8B-4DA9-999C-1E55BEEC60AB}"/>
                                            </p:graphicEl>
                                          </p:spTgt>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5">
                                            <p:graphicEl>
                                              <a:dgm id="{D7159378-CC8B-4DA9-999C-1E55BEEC60AB}"/>
                                            </p:graphicEl>
                                          </p:spTgt>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5">
                                            <p:graphicEl>
                                              <a:dgm id="{D7159378-CC8B-4DA9-999C-1E55BEEC60AB}"/>
                                            </p:graphicEl>
                                          </p:spTgt>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5">
                                            <p:graphicEl>
                                              <a:dgm id="{D7159378-CC8B-4DA9-999C-1E55BEEC60AB}"/>
                                            </p:graphicEl>
                                          </p:spTgt>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5">
                                            <p:graphicEl>
                                              <a:dgm id="{D7159378-CC8B-4DA9-999C-1E55BEEC60AB}"/>
                                            </p:graphicEl>
                                          </p:spTgt>
                                        </p:tgtEl>
                                        <p:attrNameLst>
                                          <p:attrName>ppt_y</p:attrName>
                                        </p:attrNameLst>
                                      </p:cBhvr>
                                      <p:tavLst>
                                        <p:tav tm="0" fmla="#ppt_y-sin(pi*$)/81">
                                          <p:val>
                                            <p:fltVal val="0"/>
                                          </p:val>
                                        </p:tav>
                                        <p:tav tm="100000">
                                          <p:val>
                                            <p:fltVal val="1"/>
                                          </p:val>
                                        </p:tav>
                                      </p:tavLst>
                                    </p:anim>
                                    <p:animScale>
                                      <p:cBhvr>
                                        <p:cTn id="106" dur="26">
                                          <p:stCondLst>
                                            <p:cond delay="650"/>
                                          </p:stCondLst>
                                        </p:cTn>
                                        <p:tgtEl>
                                          <p:spTgt spid="5">
                                            <p:graphicEl>
                                              <a:dgm id="{D7159378-CC8B-4DA9-999C-1E55BEEC60AB}"/>
                                            </p:graphicEl>
                                          </p:spTgt>
                                        </p:tgtEl>
                                      </p:cBhvr>
                                      <p:to x="100000" y="60000"/>
                                    </p:animScale>
                                    <p:animScale>
                                      <p:cBhvr>
                                        <p:cTn id="107" dur="166" decel="50000">
                                          <p:stCondLst>
                                            <p:cond delay="676"/>
                                          </p:stCondLst>
                                        </p:cTn>
                                        <p:tgtEl>
                                          <p:spTgt spid="5">
                                            <p:graphicEl>
                                              <a:dgm id="{D7159378-CC8B-4DA9-999C-1E55BEEC60AB}"/>
                                            </p:graphicEl>
                                          </p:spTgt>
                                        </p:tgtEl>
                                      </p:cBhvr>
                                      <p:to x="100000" y="100000"/>
                                    </p:animScale>
                                    <p:animScale>
                                      <p:cBhvr>
                                        <p:cTn id="108" dur="26">
                                          <p:stCondLst>
                                            <p:cond delay="1312"/>
                                          </p:stCondLst>
                                        </p:cTn>
                                        <p:tgtEl>
                                          <p:spTgt spid="5">
                                            <p:graphicEl>
                                              <a:dgm id="{D7159378-CC8B-4DA9-999C-1E55BEEC60AB}"/>
                                            </p:graphicEl>
                                          </p:spTgt>
                                        </p:tgtEl>
                                      </p:cBhvr>
                                      <p:to x="100000" y="80000"/>
                                    </p:animScale>
                                    <p:animScale>
                                      <p:cBhvr>
                                        <p:cTn id="109" dur="166" decel="50000">
                                          <p:stCondLst>
                                            <p:cond delay="1338"/>
                                          </p:stCondLst>
                                        </p:cTn>
                                        <p:tgtEl>
                                          <p:spTgt spid="5">
                                            <p:graphicEl>
                                              <a:dgm id="{D7159378-CC8B-4DA9-999C-1E55BEEC60AB}"/>
                                            </p:graphicEl>
                                          </p:spTgt>
                                        </p:tgtEl>
                                      </p:cBhvr>
                                      <p:to x="100000" y="100000"/>
                                    </p:animScale>
                                    <p:animScale>
                                      <p:cBhvr>
                                        <p:cTn id="110" dur="26">
                                          <p:stCondLst>
                                            <p:cond delay="1642"/>
                                          </p:stCondLst>
                                        </p:cTn>
                                        <p:tgtEl>
                                          <p:spTgt spid="5">
                                            <p:graphicEl>
                                              <a:dgm id="{D7159378-CC8B-4DA9-999C-1E55BEEC60AB}"/>
                                            </p:graphicEl>
                                          </p:spTgt>
                                        </p:tgtEl>
                                      </p:cBhvr>
                                      <p:to x="100000" y="90000"/>
                                    </p:animScale>
                                    <p:animScale>
                                      <p:cBhvr>
                                        <p:cTn id="111" dur="166" decel="50000">
                                          <p:stCondLst>
                                            <p:cond delay="1668"/>
                                          </p:stCondLst>
                                        </p:cTn>
                                        <p:tgtEl>
                                          <p:spTgt spid="5">
                                            <p:graphicEl>
                                              <a:dgm id="{D7159378-CC8B-4DA9-999C-1E55BEEC60AB}"/>
                                            </p:graphicEl>
                                          </p:spTgt>
                                        </p:tgtEl>
                                      </p:cBhvr>
                                      <p:to x="100000" y="100000"/>
                                    </p:animScale>
                                    <p:animScale>
                                      <p:cBhvr>
                                        <p:cTn id="112" dur="26">
                                          <p:stCondLst>
                                            <p:cond delay="1808"/>
                                          </p:stCondLst>
                                        </p:cTn>
                                        <p:tgtEl>
                                          <p:spTgt spid="5">
                                            <p:graphicEl>
                                              <a:dgm id="{D7159378-CC8B-4DA9-999C-1E55BEEC60AB}"/>
                                            </p:graphicEl>
                                          </p:spTgt>
                                        </p:tgtEl>
                                      </p:cBhvr>
                                      <p:to x="100000" y="95000"/>
                                    </p:animScale>
                                    <p:animScale>
                                      <p:cBhvr>
                                        <p:cTn id="113" dur="166" decel="50000">
                                          <p:stCondLst>
                                            <p:cond delay="1834"/>
                                          </p:stCondLst>
                                        </p:cTn>
                                        <p:tgtEl>
                                          <p:spTgt spid="5">
                                            <p:graphicEl>
                                              <a:dgm id="{D7159378-CC8B-4DA9-999C-1E55BEEC60AB}"/>
                                            </p:graphicEl>
                                          </p:spTgt>
                                        </p:tgtEl>
                                      </p:cBhvr>
                                      <p:to x="100000" y="100000"/>
                                    </p:animScale>
                                  </p:childTnLst>
                                </p:cTn>
                              </p:par>
                              <p:par>
                                <p:cTn id="114" presetID="26" presetClass="entr" presetSubtype="0" fill="hold" grpId="0" nodeType="withEffect">
                                  <p:stCondLst>
                                    <p:cond delay="0"/>
                                  </p:stCondLst>
                                  <p:childTnLst>
                                    <p:set>
                                      <p:cBhvr>
                                        <p:cTn id="115" dur="1" fill="hold">
                                          <p:stCondLst>
                                            <p:cond delay="0"/>
                                          </p:stCondLst>
                                        </p:cTn>
                                        <p:tgtEl>
                                          <p:spTgt spid="5">
                                            <p:graphicEl>
                                              <a:dgm id="{513AD6C7-EF71-4935-80EB-867C32377042}"/>
                                            </p:graphicEl>
                                          </p:spTgt>
                                        </p:tgtEl>
                                        <p:attrNameLst>
                                          <p:attrName>style.visibility</p:attrName>
                                        </p:attrNameLst>
                                      </p:cBhvr>
                                      <p:to>
                                        <p:strVal val="visible"/>
                                      </p:to>
                                    </p:set>
                                    <p:animEffect transition="in" filter="wipe(down)">
                                      <p:cBhvr>
                                        <p:cTn id="116" dur="580">
                                          <p:stCondLst>
                                            <p:cond delay="0"/>
                                          </p:stCondLst>
                                        </p:cTn>
                                        <p:tgtEl>
                                          <p:spTgt spid="5">
                                            <p:graphicEl>
                                              <a:dgm id="{513AD6C7-EF71-4935-80EB-867C32377042}"/>
                                            </p:graphicEl>
                                          </p:spTgt>
                                        </p:tgtEl>
                                      </p:cBhvr>
                                    </p:animEffect>
                                    <p:anim calcmode="lin" valueType="num">
                                      <p:cBhvr>
                                        <p:cTn id="117" dur="1822" tmFilter="0,0; 0.14,0.36; 0.43,0.73; 0.71,0.91; 1.0,1.0">
                                          <p:stCondLst>
                                            <p:cond delay="0"/>
                                          </p:stCondLst>
                                        </p:cTn>
                                        <p:tgtEl>
                                          <p:spTgt spid="5">
                                            <p:graphicEl>
                                              <a:dgm id="{513AD6C7-EF71-4935-80EB-867C32377042}"/>
                                            </p:graphicEl>
                                          </p:spTgt>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5">
                                            <p:graphicEl>
                                              <a:dgm id="{513AD6C7-EF71-4935-80EB-867C32377042}"/>
                                            </p:graphicEl>
                                          </p:spTgt>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5">
                                            <p:graphicEl>
                                              <a:dgm id="{513AD6C7-EF71-4935-80EB-867C32377042}"/>
                                            </p:graphicEl>
                                          </p:spTgt>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5">
                                            <p:graphicEl>
                                              <a:dgm id="{513AD6C7-EF71-4935-80EB-867C32377042}"/>
                                            </p:graphicEl>
                                          </p:spTgt>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5">
                                            <p:graphicEl>
                                              <a:dgm id="{513AD6C7-EF71-4935-80EB-867C32377042}"/>
                                            </p:graphicEl>
                                          </p:spTgt>
                                        </p:tgtEl>
                                        <p:attrNameLst>
                                          <p:attrName>ppt_y</p:attrName>
                                        </p:attrNameLst>
                                      </p:cBhvr>
                                      <p:tavLst>
                                        <p:tav tm="0" fmla="#ppt_y-sin(pi*$)/81">
                                          <p:val>
                                            <p:fltVal val="0"/>
                                          </p:val>
                                        </p:tav>
                                        <p:tav tm="100000">
                                          <p:val>
                                            <p:fltVal val="1"/>
                                          </p:val>
                                        </p:tav>
                                      </p:tavLst>
                                    </p:anim>
                                    <p:animScale>
                                      <p:cBhvr>
                                        <p:cTn id="122" dur="26">
                                          <p:stCondLst>
                                            <p:cond delay="650"/>
                                          </p:stCondLst>
                                        </p:cTn>
                                        <p:tgtEl>
                                          <p:spTgt spid="5">
                                            <p:graphicEl>
                                              <a:dgm id="{513AD6C7-EF71-4935-80EB-867C32377042}"/>
                                            </p:graphicEl>
                                          </p:spTgt>
                                        </p:tgtEl>
                                      </p:cBhvr>
                                      <p:to x="100000" y="60000"/>
                                    </p:animScale>
                                    <p:animScale>
                                      <p:cBhvr>
                                        <p:cTn id="123" dur="166" decel="50000">
                                          <p:stCondLst>
                                            <p:cond delay="676"/>
                                          </p:stCondLst>
                                        </p:cTn>
                                        <p:tgtEl>
                                          <p:spTgt spid="5">
                                            <p:graphicEl>
                                              <a:dgm id="{513AD6C7-EF71-4935-80EB-867C32377042}"/>
                                            </p:graphicEl>
                                          </p:spTgt>
                                        </p:tgtEl>
                                      </p:cBhvr>
                                      <p:to x="100000" y="100000"/>
                                    </p:animScale>
                                    <p:animScale>
                                      <p:cBhvr>
                                        <p:cTn id="124" dur="26">
                                          <p:stCondLst>
                                            <p:cond delay="1312"/>
                                          </p:stCondLst>
                                        </p:cTn>
                                        <p:tgtEl>
                                          <p:spTgt spid="5">
                                            <p:graphicEl>
                                              <a:dgm id="{513AD6C7-EF71-4935-80EB-867C32377042}"/>
                                            </p:graphicEl>
                                          </p:spTgt>
                                        </p:tgtEl>
                                      </p:cBhvr>
                                      <p:to x="100000" y="80000"/>
                                    </p:animScale>
                                    <p:animScale>
                                      <p:cBhvr>
                                        <p:cTn id="125" dur="166" decel="50000">
                                          <p:stCondLst>
                                            <p:cond delay="1338"/>
                                          </p:stCondLst>
                                        </p:cTn>
                                        <p:tgtEl>
                                          <p:spTgt spid="5">
                                            <p:graphicEl>
                                              <a:dgm id="{513AD6C7-EF71-4935-80EB-867C32377042}"/>
                                            </p:graphicEl>
                                          </p:spTgt>
                                        </p:tgtEl>
                                      </p:cBhvr>
                                      <p:to x="100000" y="100000"/>
                                    </p:animScale>
                                    <p:animScale>
                                      <p:cBhvr>
                                        <p:cTn id="126" dur="26">
                                          <p:stCondLst>
                                            <p:cond delay="1642"/>
                                          </p:stCondLst>
                                        </p:cTn>
                                        <p:tgtEl>
                                          <p:spTgt spid="5">
                                            <p:graphicEl>
                                              <a:dgm id="{513AD6C7-EF71-4935-80EB-867C32377042}"/>
                                            </p:graphicEl>
                                          </p:spTgt>
                                        </p:tgtEl>
                                      </p:cBhvr>
                                      <p:to x="100000" y="90000"/>
                                    </p:animScale>
                                    <p:animScale>
                                      <p:cBhvr>
                                        <p:cTn id="127" dur="166" decel="50000">
                                          <p:stCondLst>
                                            <p:cond delay="1668"/>
                                          </p:stCondLst>
                                        </p:cTn>
                                        <p:tgtEl>
                                          <p:spTgt spid="5">
                                            <p:graphicEl>
                                              <a:dgm id="{513AD6C7-EF71-4935-80EB-867C32377042}"/>
                                            </p:graphicEl>
                                          </p:spTgt>
                                        </p:tgtEl>
                                      </p:cBhvr>
                                      <p:to x="100000" y="100000"/>
                                    </p:animScale>
                                    <p:animScale>
                                      <p:cBhvr>
                                        <p:cTn id="128" dur="26">
                                          <p:stCondLst>
                                            <p:cond delay="1808"/>
                                          </p:stCondLst>
                                        </p:cTn>
                                        <p:tgtEl>
                                          <p:spTgt spid="5">
                                            <p:graphicEl>
                                              <a:dgm id="{513AD6C7-EF71-4935-80EB-867C32377042}"/>
                                            </p:graphicEl>
                                          </p:spTgt>
                                        </p:tgtEl>
                                      </p:cBhvr>
                                      <p:to x="100000" y="95000"/>
                                    </p:animScale>
                                    <p:animScale>
                                      <p:cBhvr>
                                        <p:cTn id="129" dur="166" decel="50000">
                                          <p:stCondLst>
                                            <p:cond delay="1834"/>
                                          </p:stCondLst>
                                        </p:cTn>
                                        <p:tgtEl>
                                          <p:spTgt spid="5">
                                            <p:graphicEl>
                                              <a:dgm id="{513AD6C7-EF71-4935-80EB-867C32377042}"/>
                                            </p:graphicEl>
                                          </p:spTgt>
                                        </p:tgtEl>
                                      </p:cBhvr>
                                      <p:to x="100000" y="100000"/>
                                    </p:animScale>
                                  </p:childTnLst>
                                </p:cTn>
                              </p:par>
                            </p:childTnLst>
                          </p:cTn>
                        </p:par>
                      </p:childTnLst>
                    </p:cTn>
                  </p:par>
                  <p:par>
                    <p:cTn id="130" fill="hold">
                      <p:stCondLst>
                        <p:cond delay="indefinite"/>
                      </p:stCondLst>
                      <p:childTnLst>
                        <p:par>
                          <p:cTn id="131" fill="hold">
                            <p:stCondLst>
                              <p:cond delay="0"/>
                            </p:stCondLst>
                            <p:childTnLst>
                              <p:par>
                                <p:cTn id="132" presetID="26" presetClass="entr" presetSubtype="0" fill="hold" grpId="0" nodeType="clickEffect">
                                  <p:stCondLst>
                                    <p:cond delay="0"/>
                                  </p:stCondLst>
                                  <p:childTnLst>
                                    <p:set>
                                      <p:cBhvr>
                                        <p:cTn id="133" dur="1" fill="hold">
                                          <p:stCondLst>
                                            <p:cond delay="0"/>
                                          </p:stCondLst>
                                        </p:cTn>
                                        <p:tgtEl>
                                          <p:spTgt spid="5">
                                            <p:graphicEl>
                                              <a:dgm id="{F61D701A-49B9-47B6-9A8B-05D9CD700FC9}"/>
                                            </p:graphicEl>
                                          </p:spTgt>
                                        </p:tgtEl>
                                        <p:attrNameLst>
                                          <p:attrName>style.visibility</p:attrName>
                                        </p:attrNameLst>
                                      </p:cBhvr>
                                      <p:to>
                                        <p:strVal val="visible"/>
                                      </p:to>
                                    </p:set>
                                    <p:animEffect transition="in" filter="wipe(down)">
                                      <p:cBhvr>
                                        <p:cTn id="134" dur="580">
                                          <p:stCondLst>
                                            <p:cond delay="0"/>
                                          </p:stCondLst>
                                        </p:cTn>
                                        <p:tgtEl>
                                          <p:spTgt spid="5">
                                            <p:graphicEl>
                                              <a:dgm id="{F61D701A-49B9-47B6-9A8B-05D9CD700FC9}"/>
                                            </p:graphicEl>
                                          </p:spTgt>
                                        </p:tgtEl>
                                      </p:cBhvr>
                                    </p:animEffect>
                                    <p:anim calcmode="lin" valueType="num">
                                      <p:cBhvr>
                                        <p:cTn id="135" dur="1822" tmFilter="0,0; 0.14,0.36; 0.43,0.73; 0.71,0.91; 1.0,1.0">
                                          <p:stCondLst>
                                            <p:cond delay="0"/>
                                          </p:stCondLst>
                                        </p:cTn>
                                        <p:tgtEl>
                                          <p:spTgt spid="5">
                                            <p:graphicEl>
                                              <a:dgm id="{F61D701A-49B9-47B6-9A8B-05D9CD700FC9}"/>
                                            </p:graphicEl>
                                          </p:spTgt>
                                        </p:tgtEl>
                                        <p:attrNameLst>
                                          <p:attrName>ppt_x</p:attrName>
                                        </p:attrNameLst>
                                      </p:cBhvr>
                                      <p:tavLst>
                                        <p:tav tm="0">
                                          <p:val>
                                            <p:strVal val="#ppt_x-0.25"/>
                                          </p:val>
                                        </p:tav>
                                        <p:tav tm="100000">
                                          <p:val>
                                            <p:strVal val="#ppt_x"/>
                                          </p:val>
                                        </p:tav>
                                      </p:tavLst>
                                    </p:anim>
                                    <p:anim calcmode="lin" valueType="num">
                                      <p:cBhvr>
                                        <p:cTn id="136" dur="664" tmFilter="0.0,0.0; 0.25,0.07; 0.50,0.2; 0.75,0.467; 1.0,1.0">
                                          <p:stCondLst>
                                            <p:cond delay="0"/>
                                          </p:stCondLst>
                                        </p:cTn>
                                        <p:tgtEl>
                                          <p:spTgt spid="5">
                                            <p:graphicEl>
                                              <a:dgm id="{F61D701A-49B9-47B6-9A8B-05D9CD700FC9}"/>
                                            </p:graphicEl>
                                          </p:spTgt>
                                        </p:tgtEl>
                                        <p:attrNameLst>
                                          <p:attrName>ppt_y</p:attrName>
                                        </p:attrNameLst>
                                      </p:cBhvr>
                                      <p:tavLst>
                                        <p:tav tm="0" fmla="#ppt_y-sin(pi*$)/3">
                                          <p:val>
                                            <p:fltVal val="0.5"/>
                                          </p:val>
                                        </p:tav>
                                        <p:tav tm="100000">
                                          <p:val>
                                            <p:fltVal val="1"/>
                                          </p:val>
                                        </p:tav>
                                      </p:tavLst>
                                    </p:anim>
                                    <p:anim calcmode="lin" valueType="num">
                                      <p:cBhvr>
                                        <p:cTn id="137" dur="664" tmFilter="0, 0; 0.125,0.2665; 0.25,0.4; 0.375,0.465; 0.5,0.5;  0.625,0.535; 0.75,0.6; 0.875,0.7335; 1,1">
                                          <p:stCondLst>
                                            <p:cond delay="664"/>
                                          </p:stCondLst>
                                        </p:cTn>
                                        <p:tgtEl>
                                          <p:spTgt spid="5">
                                            <p:graphicEl>
                                              <a:dgm id="{F61D701A-49B9-47B6-9A8B-05D9CD700FC9}"/>
                                            </p:graphicEl>
                                          </p:spTgt>
                                        </p:tgtEl>
                                        <p:attrNameLst>
                                          <p:attrName>ppt_y</p:attrName>
                                        </p:attrNameLst>
                                      </p:cBhvr>
                                      <p:tavLst>
                                        <p:tav tm="0" fmla="#ppt_y-sin(pi*$)/9">
                                          <p:val>
                                            <p:fltVal val="0"/>
                                          </p:val>
                                        </p:tav>
                                        <p:tav tm="100000">
                                          <p:val>
                                            <p:fltVal val="1"/>
                                          </p:val>
                                        </p:tav>
                                      </p:tavLst>
                                    </p:anim>
                                    <p:anim calcmode="lin" valueType="num">
                                      <p:cBhvr>
                                        <p:cTn id="138" dur="332" tmFilter="0, 0; 0.125,0.2665; 0.25,0.4; 0.375,0.465; 0.5,0.5;  0.625,0.535; 0.75,0.6; 0.875,0.7335; 1,1">
                                          <p:stCondLst>
                                            <p:cond delay="1324"/>
                                          </p:stCondLst>
                                        </p:cTn>
                                        <p:tgtEl>
                                          <p:spTgt spid="5">
                                            <p:graphicEl>
                                              <a:dgm id="{F61D701A-49B9-47B6-9A8B-05D9CD700FC9}"/>
                                            </p:graphicEl>
                                          </p:spTgt>
                                        </p:tgtEl>
                                        <p:attrNameLst>
                                          <p:attrName>ppt_y</p:attrName>
                                        </p:attrNameLst>
                                      </p:cBhvr>
                                      <p:tavLst>
                                        <p:tav tm="0" fmla="#ppt_y-sin(pi*$)/27">
                                          <p:val>
                                            <p:fltVal val="0"/>
                                          </p:val>
                                        </p:tav>
                                        <p:tav tm="100000">
                                          <p:val>
                                            <p:fltVal val="1"/>
                                          </p:val>
                                        </p:tav>
                                      </p:tavLst>
                                    </p:anim>
                                    <p:anim calcmode="lin" valueType="num">
                                      <p:cBhvr>
                                        <p:cTn id="139" dur="164" tmFilter="0, 0; 0.125,0.2665; 0.25,0.4; 0.375,0.465; 0.5,0.5;  0.625,0.535; 0.75,0.6; 0.875,0.7335; 1,1">
                                          <p:stCondLst>
                                            <p:cond delay="1656"/>
                                          </p:stCondLst>
                                        </p:cTn>
                                        <p:tgtEl>
                                          <p:spTgt spid="5">
                                            <p:graphicEl>
                                              <a:dgm id="{F61D701A-49B9-47B6-9A8B-05D9CD700FC9}"/>
                                            </p:graphicEl>
                                          </p:spTgt>
                                        </p:tgtEl>
                                        <p:attrNameLst>
                                          <p:attrName>ppt_y</p:attrName>
                                        </p:attrNameLst>
                                      </p:cBhvr>
                                      <p:tavLst>
                                        <p:tav tm="0" fmla="#ppt_y-sin(pi*$)/81">
                                          <p:val>
                                            <p:fltVal val="0"/>
                                          </p:val>
                                        </p:tav>
                                        <p:tav tm="100000">
                                          <p:val>
                                            <p:fltVal val="1"/>
                                          </p:val>
                                        </p:tav>
                                      </p:tavLst>
                                    </p:anim>
                                    <p:animScale>
                                      <p:cBhvr>
                                        <p:cTn id="140" dur="26">
                                          <p:stCondLst>
                                            <p:cond delay="650"/>
                                          </p:stCondLst>
                                        </p:cTn>
                                        <p:tgtEl>
                                          <p:spTgt spid="5">
                                            <p:graphicEl>
                                              <a:dgm id="{F61D701A-49B9-47B6-9A8B-05D9CD700FC9}"/>
                                            </p:graphicEl>
                                          </p:spTgt>
                                        </p:tgtEl>
                                      </p:cBhvr>
                                      <p:to x="100000" y="60000"/>
                                    </p:animScale>
                                    <p:animScale>
                                      <p:cBhvr>
                                        <p:cTn id="141" dur="166" decel="50000">
                                          <p:stCondLst>
                                            <p:cond delay="676"/>
                                          </p:stCondLst>
                                        </p:cTn>
                                        <p:tgtEl>
                                          <p:spTgt spid="5">
                                            <p:graphicEl>
                                              <a:dgm id="{F61D701A-49B9-47B6-9A8B-05D9CD700FC9}"/>
                                            </p:graphicEl>
                                          </p:spTgt>
                                        </p:tgtEl>
                                      </p:cBhvr>
                                      <p:to x="100000" y="100000"/>
                                    </p:animScale>
                                    <p:animScale>
                                      <p:cBhvr>
                                        <p:cTn id="142" dur="26">
                                          <p:stCondLst>
                                            <p:cond delay="1312"/>
                                          </p:stCondLst>
                                        </p:cTn>
                                        <p:tgtEl>
                                          <p:spTgt spid="5">
                                            <p:graphicEl>
                                              <a:dgm id="{F61D701A-49B9-47B6-9A8B-05D9CD700FC9}"/>
                                            </p:graphicEl>
                                          </p:spTgt>
                                        </p:tgtEl>
                                      </p:cBhvr>
                                      <p:to x="100000" y="80000"/>
                                    </p:animScale>
                                    <p:animScale>
                                      <p:cBhvr>
                                        <p:cTn id="143" dur="166" decel="50000">
                                          <p:stCondLst>
                                            <p:cond delay="1338"/>
                                          </p:stCondLst>
                                        </p:cTn>
                                        <p:tgtEl>
                                          <p:spTgt spid="5">
                                            <p:graphicEl>
                                              <a:dgm id="{F61D701A-49B9-47B6-9A8B-05D9CD700FC9}"/>
                                            </p:graphicEl>
                                          </p:spTgt>
                                        </p:tgtEl>
                                      </p:cBhvr>
                                      <p:to x="100000" y="100000"/>
                                    </p:animScale>
                                    <p:animScale>
                                      <p:cBhvr>
                                        <p:cTn id="144" dur="26">
                                          <p:stCondLst>
                                            <p:cond delay="1642"/>
                                          </p:stCondLst>
                                        </p:cTn>
                                        <p:tgtEl>
                                          <p:spTgt spid="5">
                                            <p:graphicEl>
                                              <a:dgm id="{F61D701A-49B9-47B6-9A8B-05D9CD700FC9}"/>
                                            </p:graphicEl>
                                          </p:spTgt>
                                        </p:tgtEl>
                                      </p:cBhvr>
                                      <p:to x="100000" y="90000"/>
                                    </p:animScale>
                                    <p:animScale>
                                      <p:cBhvr>
                                        <p:cTn id="145" dur="166" decel="50000">
                                          <p:stCondLst>
                                            <p:cond delay="1668"/>
                                          </p:stCondLst>
                                        </p:cTn>
                                        <p:tgtEl>
                                          <p:spTgt spid="5">
                                            <p:graphicEl>
                                              <a:dgm id="{F61D701A-49B9-47B6-9A8B-05D9CD700FC9}"/>
                                            </p:graphicEl>
                                          </p:spTgt>
                                        </p:tgtEl>
                                      </p:cBhvr>
                                      <p:to x="100000" y="100000"/>
                                    </p:animScale>
                                    <p:animScale>
                                      <p:cBhvr>
                                        <p:cTn id="146" dur="26">
                                          <p:stCondLst>
                                            <p:cond delay="1808"/>
                                          </p:stCondLst>
                                        </p:cTn>
                                        <p:tgtEl>
                                          <p:spTgt spid="5">
                                            <p:graphicEl>
                                              <a:dgm id="{F61D701A-49B9-47B6-9A8B-05D9CD700FC9}"/>
                                            </p:graphicEl>
                                          </p:spTgt>
                                        </p:tgtEl>
                                      </p:cBhvr>
                                      <p:to x="100000" y="95000"/>
                                    </p:animScale>
                                    <p:animScale>
                                      <p:cBhvr>
                                        <p:cTn id="147" dur="166" decel="50000">
                                          <p:stCondLst>
                                            <p:cond delay="1834"/>
                                          </p:stCondLst>
                                        </p:cTn>
                                        <p:tgtEl>
                                          <p:spTgt spid="5">
                                            <p:graphicEl>
                                              <a:dgm id="{F61D701A-49B9-47B6-9A8B-05D9CD700FC9}"/>
                                            </p:graphicEl>
                                          </p:spTgt>
                                        </p:tgtEl>
                                      </p:cBhvr>
                                      <p:to x="100000" y="100000"/>
                                    </p:animScale>
                                  </p:childTnLst>
                                </p:cTn>
                              </p:par>
                              <p:par>
                                <p:cTn id="148" presetID="26" presetClass="entr" presetSubtype="0" fill="hold" grpId="0" nodeType="withEffect">
                                  <p:stCondLst>
                                    <p:cond delay="0"/>
                                  </p:stCondLst>
                                  <p:childTnLst>
                                    <p:set>
                                      <p:cBhvr>
                                        <p:cTn id="149" dur="1" fill="hold">
                                          <p:stCondLst>
                                            <p:cond delay="0"/>
                                          </p:stCondLst>
                                        </p:cTn>
                                        <p:tgtEl>
                                          <p:spTgt spid="5">
                                            <p:graphicEl>
                                              <a:dgm id="{2F123F48-65D8-49D4-97DE-E236C2C0373A}"/>
                                            </p:graphicEl>
                                          </p:spTgt>
                                        </p:tgtEl>
                                        <p:attrNameLst>
                                          <p:attrName>style.visibility</p:attrName>
                                        </p:attrNameLst>
                                      </p:cBhvr>
                                      <p:to>
                                        <p:strVal val="visible"/>
                                      </p:to>
                                    </p:set>
                                    <p:animEffect transition="in" filter="wipe(down)">
                                      <p:cBhvr>
                                        <p:cTn id="150" dur="580">
                                          <p:stCondLst>
                                            <p:cond delay="0"/>
                                          </p:stCondLst>
                                        </p:cTn>
                                        <p:tgtEl>
                                          <p:spTgt spid="5">
                                            <p:graphicEl>
                                              <a:dgm id="{2F123F48-65D8-49D4-97DE-E236C2C0373A}"/>
                                            </p:graphicEl>
                                          </p:spTgt>
                                        </p:tgtEl>
                                      </p:cBhvr>
                                    </p:animEffect>
                                    <p:anim calcmode="lin" valueType="num">
                                      <p:cBhvr>
                                        <p:cTn id="151" dur="1822" tmFilter="0,0; 0.14,0.36; 0.43,0.73; 0.71,0.91; 1.0,1.0">
                                          <p:stCondLst>
                                            <p:cond delay="0"/>
                                          </p:stCondLst>
                                        </p:cTn>
                                        <p:tgtEl>
                                          <p:spTgt spid="5">
                                            <p:graphicEl>
                                              <a:dgm id="{2F123F48-65D8-49D4-97DE-E236C2C0373A}"/>
                                            </p:graphicEl>
                                          </p:spTgt>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5">
                                            <p:graphicEl>
                                              <a:dgm id="{2F123F48-65D8-49D4-97DE-E236C2C0373A}"/>
                                            </p:graphicEl>
                                          </p:spTgt>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5">
                                            <p:graphicEl>
                                              <a:dgm id="{2F123F48-65D8-49D4-97DE-E236C2C0373A}"/>
                                            </p:graphicEl>
                                          </p:spTgt>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5">
                                            <p:graphicEl>
                                              <a:dgm id="{2F123F48-65D8-49D4-97DE-E236C2C0373A}"/>
                                            </p:graphicEl>
                                          </p:spTgt>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5">
                                            <p:graphicEl>
                                              <a:dgm id="{2F123F48-65D8-49D4-97DE-E236C2C0373A}"/>
                                            </p:graphicEl>
                                          </p:spTgt>
                                        </p:tgtEl>
                                        <p:attrNameLst>
                                          <p:attrName>ppt_y</p:attrName>
                                        </p:attrNameLst>
                                      </p:cBhvr>
                                      <p:tavLst>
                                        <p:tav tm="0" fmla="#ppt_y-sin(pi*$)/81">
                                          <p:val>
                                            <p:fltVal val="0"/>
                                          </p:val>
                                        </p:tav>
                                        <p:tav tm="100000">
                                          <p:val>
                                            <p:fltVal val="1"/>
                                          </p:val>
                                        </p:tav>
                                      </p:tavLst>
                                    </p:anim>
                                    <p:animScale>
                                      <p:cBhvr>
                                        <p:cTn id="156" dur="26">
                                          <p:stCondLst>
                                            <p:cond delay="650"/>
                                          </p:stCondLst>
                                        </p:cTn>
                                        <p:tgtEl>
                                          <p:spTgt spid="5">
                                            <p:graphicEl>
                                              <a:dgm id="{2F123F48-65D8-49D4-97DE-E236C2C0373A}"/>
                                            </p:graphicEl>
                                          </p:spTgt>
                                        </p:tgtEl>
                                      </p:cBhvr>
                                      <p:to x="100000" y="60000"/>
                                    </p:animScale>
                                    <p:animScale>
                                      <p:cBhvr>
                                        <p:cTn id="157" dur="166" decel="50000">
                                          <p:stCondLst>
                                            <p:cond delay="676"/>
                                          </p:stCondLst>
                                        </p:cTn>
                                        <p:tgtEl>
                                          <p:spTgt spid="5">
                                            <p:graphicEl>
                                              <a:dgm id="{2F123F48-65D8-49D4-97DE-E236C2C0373A}"/>
                                            </p:graphicEl>
                                          </p:spTgt>
                                        </p:tgtEl>
                                      </p:cBhvr>
                                      <p:to x="100000" y="100000"/>
                                    </p:animScale>
                                    <p:animScale>
                                      <p:cBhvr>
                                        <p:cTn id="158" dur="26">
                                          <p:stCondLst>
                                            <p:cond delay="1312"/>
                                          </p:stCondLst>
                                        </p:cTn>
                                        <p:tgtEl>
                                          <p:spTgt spid="5">
                                            <p:graphicEl>
                                              <a:dgm id="{2F123F48-65D8-49D4-97DE-E236C2C0373A}"/>
                                            </p:graphicEl>
                                          </p:spTgt>
                                        </p:tgtEl>
                                      </p:cBhvr>
                                      <p:to x="100000" y="80000"/>
                                    </p:animScale>
                                    <p:animScale>
                                      <p:cBhvr>
                                        <p:cTn id="159" dur="166" decel="50000">
                                          <p:stCondLst>
                                            <p:cond delay="1338"/>
                                          </p:stCondLst>
                                        </p:cTn>
                                        <p:tgtEl>
                                          <p:spTgt spid="5">
                                            <p:graphicEl>
                                              <a:dgm id="{2F123F48-65D8-49D4-97DE-E236C2C0373A}"/>
                                            </p:graphicEl>
                                          </p:spTgt>
                                        </p:tgtEl>
                                      </p:cBhvr>
                                      <p:to x="100000" y="100000"/>
                                    </p:animScale>
                                    <p:animScale>
                                      <p:cBhvr>
                                        <p:cTn id="160" dur="26">
                                          <p:stCondLst>
                                            <p:cond delay="1642"/>
                                          </p:stCondLst>
                                        </p:cTn>
                                        <p:tgtEl>
                                          <p:spTgt spid="5">
                                            <p:graphicEl>
                                              <a:dgm id="{2F123F48-65D8-49D4-97DE-E236C2C0373A}"/>
                                            </p:graphicEl>
                                          </p:spTgt>
                                        </p:tgtEl>
                                      </p:cBhvr>
                                      <p:to x="100000" y="90000"/>
                                    </p:animScale>
                                    <p:animScale>
                                      <p:cBhvr>
                                        <p:cTn id="161" dur="166" decel="50000">
                                          <p:stCondLst>
                                            <p:cond delay="1668"/>
                                          </p:stCondLst>
                                        </p:cTn>
                                        <p:tgtEl>
                                          <p:spTgt spid="5">
                                            <p:graphicEl>
                                              <a:dgm id="{2F123F48-65D8-49D4-97DE-E236C2C0373A}"/>
                                            </p:graphicEl>
                                          </p:spTgt>
                                        </p:tgtEl>
                                      </p:cBhvr>
                                      <p:to x="100000" y="100000"/>
                                    </p:animScale>
                                    <p:animScale>
                                      <p:cBhvr>
                                        <p:cTn id="162" dur="26">
                                          <p:stCondLst>
                                            <p:cond delay="1808"/>
                                          </p:stCondLst>
                                        </p:cTn>
                                        <p:tgtEl>
                                          <p:spTgt spid="5">
                                            <p:graphicEl>
                                              <a:dgm id="{2F123F48-65D8-49D4-97DE-E236C2C0373A}"/>
                                            </p:graphicEl>
                                          </p:spTgt>
                                        </p:tgtEl>
                                      </p:cBhvr>
                                      <p:to x="100000" y="95000"/>
                                    </p:animScale>
                                    <p:animScale>
                                      <p:cBhvr>
                                        <p:cTn id="163" dur="166" decel="50000">
                                          <p:stCondLst>
                                            <p:cond delay="1834"/>
                                          </p:stCondLst>
                                        </p:cTn>
                                        <p:tgtEl>
                                          <p:spTgt spid="5">
                                            <p:graphicEl>
                                              <a:dgm id="{2F123F48-65D8-49D4-97DE-E236C2C0373A}"/>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4" fill="hold" display="0">
                  <p:stCondLst>
                    <p:cond delay="indefinite"/>
                  </p:stCondLst>
                  <p:endCondLst>
                    <p:cond evt="onStopAudio" delay="0">
                      <p:tgtEl>
                        <p:sldTgt/>
                      </p:tgtEl>
                    </p:cond>
                  </p:endCondLst>
                </p:cTn>
                <p:tgtEl>
                  <p:spTgt spid="51"/>
                </p:tgtEl>
              </p:cMediaNode>
            </p:audio>
          </p:childTnLst>
        </p:cTn>
      </p:par>
    </p:tnLst>
    <p:bldLst>
      <p:bldP spid="2" grpId="0"/>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6">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IMDb Dataset Overview</a:t>
            </a:r>
          </a:p>
        </p:txBody>
      </p:sp>
      <p:graphicFrame>
        <p:nvGraphicFramePr>
          <p:cNvPr id="5" name="Content Placeholder 2">
            <a:extLst>
              <a:ext uri="{FF2B5EF4-FFF2-40B4-BE49-F238E27FC236}">
                <a16:creationId xmlns:a16="http://schemas.microsoft.com/office/drawing/2014/main" id="{0AFED1D0-2511-06E0-917C-655FB3B899B6}"/>
              </a:ext>
            </a:extLst>
          </p:cNvPr>
          <p:cNvGraphicFramePr>
            <a:graphicFrameLocks noGrp="1"/>
          </p:cNvGraphicFramePr>
          <p:nvPr>
            <p:ph idx="1"/>
            <p:extLst>
              <p:ext uri="{D42A27DB-BD31-4B8C-83A1-F6EECF244321}">
                <p14:modId xmlns:p14="http://schemas.microsoft.com/office/powerpoint/2010/main" val="268410786"/>
              </p:ext>
            </p:extLst>
          </p:nvPr>
        </p:nvGraphicFramePr>
        <p:xfrm>
          <a:off x="856059" y="2418820"/>
          <a:ext cx="7429500" cy="31427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0" name="Audio 49">
            <a:hlinkClick r:id="" action="ppaction://media"/>
            <a:extLst>
              <a:ext uri="{FF2B5EF4-FFF2-40B4-BE49-F238E27FC236}">
                <a16:creationId xmlns:a16="http://schemas.microsoft.com/office/drawing/2014/main" id="{5196C4B0-C512-C74D-F99F-0CC746B5B7D7}"/>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5623">
        <p15:prstTrans prst="crush"/>
      </p:transition>
    </mc:Choice>
    <mc:Fallback>
      <p:transition spd="slow" advTm="256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5">
                                            <p:graphicEl>
                                              <a:dgm id="{5B6CC9E2-CD87-4B58-8849-DC313D100D88}"/>
                                            </p:graphicEl>
                                          </p:spTgt>
                                        </p:tgtEl>
                                        <p:attrNameLst>
                                          <p:attrName>style.visibility</p:attrName>
                                        </p:attrNameLst>
                                      </p:cBhvr>
                                      <p:to>
                                        <p:strVal val="visible"/>
                                      </p:to>
                                    </p:set>
                                    <p:anim calcmode="lin" valueType="num">
                                      <p:cBhvr additive="base">
                                        <p:cTn id="14" dur="500" fill="hold"/>
                                        <p:tgtEl>
                                          <p:spTgt spid="5">
                                            <p:graphicEl>
                                              <a:dgm id="{5B6CC9E2-CD87-4B58-8849-DC313D100D88}"/>
                                            </p:graphic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5">
                                            <p:graphicEl>
                                              <a:dgm id="{5B6CC9E2-CD87-4B58-8849-DC313D100D88}"/>
                                            </p:graphicEl>
                                          </p:spTgt>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9" fill="hold" grpId="0" nodeType="clickEffect">
                                  <p:stCondLst>
                                    <p:cond delay="0"/>
                                  </p:stCondLst>
                                  <p:childTnLst>
                                    <p:set>
                                      <p:cBhvr>
                                        <p:cTn id="19" dur="1" fill="hold">
                                          <p:stCondLst>
                                            <p:cond delay="0"/>
                                          </p:stCondLst>
                                        </p:cTn>
                                        <p:tgtEl>
                                          <p:spTgt spid="5">
                                            <p:graphicEl>
                                              <a:dgm id="{82EC2CD5-E7E6-455F-B034-64D3D189984D}"/>
                                            </p:graphicEl>
                                          </p:spTgt>
                                        </p:tgtEl>
                                        <p:attrNameLst>
                                          <p:attrName>style.visibility</p:attrName>
                                        </p:attrNameLst>
                                      </p:cBhvr>
                                      <p:to>
                                        <p:strVal val="visible"/>
                                      </p:to>
                                    </p:set>
                                    <p:anim calcmode="lin" valueType="num">
                                      <p:cBhvr additive="base">
                                        <p:cTn id="20" dur="500" fill="hold"/>
                                        <p:tgtEl>
                                          <p:spTgt spid="5">
                                            <p:graphicEl>
                                              <a:dgm id="{82EC2CD5-E7E6-455F-B034-64D3D189984D}"/>
                                            </p:graphic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5">
                                            <p:graphicEl>
                                              <a:dgm id="{82EC2CD5-E7E6-455F-B034-64D3D189984D}"/>
                                            </p:graphicEl>
                                          </p:spTgt>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9" fill="hold" grpId="0" nodeType="clickEffect">
                                  <p:stCondLst>
                                    <p:cond delay="0"/>
                                  </p:stCondLst>
                                  <p:childTnLst>
                                    <p:set>
                                      <p:cBhvr>
                                        <p:cTn id="25" dur="1" fill="hold">
                                          <p:stCondLst>
                                            <p:cond delay="0"/>
                                          </p:stCondLst>
                                        </p:cTn>
                                        <p:tgtEl>
                                          <p:spTgt spid="5">
                                            <p:graphicEl>
                                              <a:dgm id="{9D00C5F9-BA95-482A-827F-4E9AC581214E}"/>
                                            </p:graphicEl>
                                          </p:spTgt>
                                        </p:tgtEl>
                                        <p:attrNameLst>
                                          <p:attrName>style.visibility</p:attrName>
                                        </p:attrNameLst>
                                      </p:cBhvr>
                                      <p:to>
                                        <p:strVal val="visible"/>
                                      </p:to>
                                    </p:set>
                                    <p:anim calcmode="lin" valueType="num">
                                      <p:cBhvr additive="base">
                                        <p:cTn id="26" dur="500" fill="hold"/>
                                        <p:tgtEl>
                                          <p:spTgt spid="5">
                                            <p:graphicEl>
                                              <a:dgm id="{9D00C5F9-BA95-482A-827F-4E9AC581214E}"/>
                                            </p:graphic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5">
                                            <p:graphicEl>
                                              <a:dgm id="{9D00C5F9-BA95-482A-827F-4E9AC581214E}"/>
                                            </p:graphicEl>
                                          </p:spTgt>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9" fill="hold" grpId="0" nodeType="clickEffect">
                                  <p:stCondLst>
                                    <p:cond delay="0"/>
                                  </p:stCondLst>
                                  <p:childTnLst>
                                    <p:set>
                                      <p:cBhvr>
                                        <p:cTn id="31" dur="1" fill="hold">
                                          <p:stCondLst>
                                            <p:cond delay="0"/>
                                          </p:stCondLst>
                                        </p:cTn>
                                        <p:tgtEl>
                                          <p:spTgt spid="5">
                                            <p:graphicEl>
                                              <a:dgm id="{0F0CAE99-0E4E-45F1-9706-303E49D3E04C}"/>
                                            </p:graphicEl>
                                          </p:spTgt>
                                        </p:tgtEl>
                                        <p:attrNameLst>
                                          <p:attrName>style.visibility</p:attrName>
                                        </p:attrNameLst>
                                      </p:cBhvr>
                                      <p:to>
                                        <p:strVal val="visible"/>
                                      </p:to>
                                    </p:set>
                                    <p:anim calcmode="lin" valueType="num">
                                      <p:cBhvr additive="base">
                                        <p:cTn id="32" dur="500" fill="hold"/>
                                        <p:tgtEl>
                                          <p:spTgt spid="5">
                                            <p:graphicEl>
                                              <a:dgm id="{0F0CAE99-0E4E-45F1-9706-303E49D3E04C}"/>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5">
                                            <p:graphicEl>
                                              <a:dgm id="{0F0CAE99-0E4E-45F1-9706-303E49D3E04C}"/>
                                            </p:graphicEl>
                                          </p:spTgt>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9" fill="hold" grpId="0" nodeType="clickEffect">
                                  <p:stCondLst>
                                    <p:cond delay="0"/>
                                  </p:stCondLst>
                                  <p:childTnLst>
                                    <p:set>
                                      <p:cBhvr>
                                        <p:cTn id="37" dur="1" fill="hold">
                                          <p:stCondLst>
                                            <p:cond delay="0"/>
                                          </p:stCondLst>
                                        </p:cTn>
                                        <p:tgtEl>
                                          <p:spTgt spid="5">
                                            <p:graphicEl>
                                              <a:dgm id="{54C140D1-B952-421C-9887-1E86764D1ACF}"/>
                                            </p:graphicEl>
                                          </p:spTgt>
                                        </p:tgtEl>
                                        <p:attrNameLst>
                                          <p:attrName>style.visibility</p:attrName>
                                        </p:attrNameLst>
                                      </p:cBhvr>
                                      <p:to>
                                        <p:strVal val="visible"/>
                                      </p:to>
                                    </p:set>
                                    <p:anim calcmode="lin" valueType="num">
                                      <p:cBhvr additive="base">
                                        <p:cTn id="38" dur="500" fill="hold"/>
                                        <p:tgtEl>
                                          <p:spTgt spid="5">
                                            <p:graphicEl>
                                              <a:dgm id="{54C140D1-B952-421C-9887-1E86764D1ACF}"/>
                                            </p:graphic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5">
                                            <p:graphicEl>
                                              <a:dgm id="{54C140D1-B952-421C-9887-1E86764D1ACF}"/>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50"/>
                </p:tgtEl>
              </p:cMediaNode>
            </p:audio>
          </p:childTnLst>
        </p:cTn>
      </p:par>
    </p:tnLst>
    <p:bldLst>
      <p:bldP spid="2" grpId="0"/>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6">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Modeling Strategy &amp; Tuning</a:t>
            </a:r>
          </a:p>
        </p:txBody>
      </p:sp>
      <p:graphicFrame>
        <p:nvGraphicFramePr>
          <p:cNvPr id="5" name="Content Placeholder 2">
            <a:extLst>
              <a:ext uri="{FF2B5EF4-FFF2-40B4-BE49-F238E27FC236}">
                <a16:creationId xmlns:a16="http://schemas.microsoft.com/office/drawing/2014/main" id="{E8353A7C-A2ED-B072-23A0-795D2D70600A}"/>
              </a:ext>
            </a:extLst>
          </p:cNvPr>
          <p:cNvGraphicFramePr>
            <a:graphicFrameLocks noGrp="1"/>
          </p:cNvGraphicFramePr>
          <p:nvPr>
            <p:ph idx="1"/>
            <p:extLst>
              <p:ext uri="{D42A27DB-BD31-4B8C-83A1-F6EECF244321}">
                <p14:modId xmlns:p14="http://schemas.microsoft.com/office/powerpoint/2010/main" val="3420243338"/>
              </p:ext>
            </p:extLst>
          </p:nvPr>
        </p:nvGraphicFramePr>
        <p:xfrm>
          <a:off x="856059" y="2097089"/>
          <a:ext cx="7429500" cy="41474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2" name="Audio 91">
            <a:hlinkClick r:id="" action="ppaction://media"/>
            <a:extLst>
              <a:ext uri="{FF2B5EF4-FFF2-40B4-BE49-F238E27FC236}">
                <a16:creationId xmlns:a16="http://schemas.microsoft.com/office/drawing/2014/main" id="{5887133E-1737-1A7F-A0C2-931D5FE50F13}"/>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5626">
        <p15:prstTrans prst="airplane"/>
      </p:transition>
    </mc:Choice>
    <mc:Fallback>
      <p:transition spd="slow" advTm="956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grpId="0" nodeType="clickEffect">
                                  <p:stCondLst>
                                    <p:cond delay="0"/>
                                  </p:stCondLst>
                                  <p:childTnLst>
                                    <p:set>
                                      <p:cBhvr>
                                        <p:cTn id="13" dur="1" fill="hold">
                                          <p:stCondLst>
                                            <p:cond delay="0"/>
                                          </p:stCondLst>
                                        </p:cTn>
                                        <p:tgtEl>
                                          <p:spTgt spid="5">
                                            <p:graphicEl>
                                              <a:dgm id="{3544AD57-1AAB-4249-8FE6-48F1CAFD92CB}"/>
                                            </p:graphicEl>
                                          </p:spTgt>
                                        </p:tgtEl>
                                        <p:attrNameLst>
                                          <p:attrName>style.visibility</p:attrName>
                                        </p:attrNameLst>
                                      </p:cBhvr>
                                      <p:to>
                                        <p:strVal val="visible"/>
                                      </p:to>
                                    </p:set>
                                    <p:animEffect transition="in" filter="box(out)">
                                      <p:cBhvr>
                                        <p:cTn id="14" dur="1000"/>
                                        <p:tgtEl>
                                          <p:spTgt spid="5">
                                            <p:graphicEl>
                                              <a:dgm id="{3544AD57-1AAB-4249-8FE6-48F1CAFD92CB}"/>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5">
                                            <p:graphicEl>
                                              <a:dgm id="{F870EB5F-F9B6-4932-AD30-8F673FB70517}"/>
                                            </p:graphicEl>
                                          </p:spTgt>
                                        </p:tgtEl>
                                        <p:attrNameLst>
                                          <p:attrName>style.visibility</p:attrName>
                                        </p:attrNameLst>
                                      </p:cBhvr>
                                      <p:to>
                                        <p:strVal val="visible"/>
                                      </p:to>
                                    </p:set>
                                    <p:animEffect transition="in" filter="box(out)">
                                      <p:cBhvr>
                                        <p:cTn id="19" dur="1000"/>
                                        <p:tgtEl>
                                          <p:spTgt spid="5">
                                            <p:graphicEl>
                                              <a:dgm id="{F870EB5F-F9B6-4932-AD30-8F673FB70517}"/>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grpId="0" nodeType="clickEffect">
                                  <p:stCondLst>
                                    <p:cond delay="0"/>
                                  </p:stCondLst>
                                  <p:childTnLst>
                                    <p:set>
                                      <p:cBhvr>
                                        <p:cTn id="23" dur="1" fill="hold">
                                          <p:stCondLst>
                                            <p:cond delay="0"/>
                                          </p:stCondLst>
                                        </p:cTn>
                                        <p:tgtEl>
                                          <p:spTgt spid="5">
                                            <p:graphicEl>
                                              <a:dgm id="{46DF6B01-7562-47D7-83A7-715B7E734E1C}"/>
                                            </p:graphicEl>
                                          </p:spTgt>
                                        </p:tgtEl>
                                        <p:attrNameLst>
                                          <p:attrName>style.visibility</p:attrName>
                                        </p:attrNameLst>
                                      </p:cBhvr>
                                      <p:to>
                                        <p:strVal val="visible"/>
                                      </p:to>
                                    </p:set>
                                    <p:animEffect transition="in" filter="box(out)">
                                      <p:cBhvr>
                                        <p:cTn id="24" dur="1000"/>
                                        <p:tgtEl>
                                          <p:spTgt spid="5">
                                            <p:graphicEl>
                                              <a:dgm id="{46DF6B01-7562-47D7-83A7-715B7E734E1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5">
                                            <p:graphicEl>
                                              <a:dgm id="{CD192BC1-084E-4288-BD54-0C8F26F937AD}"/>
                                            </p:graphicEl>
                                          </p:spTgt>
                                        </p:tgtEl>
                                        <p:attrNameLst>
                                          <p:attrName>style.visibility</p:attrName>
                                        </p:attrNameLst>
                                      </p:cBhvr>
                                      <p:to>
                                        <p:strVal val="visible"/>
                                      </p:to>
                                    </p:set>
                                    <p:animEffect transition="in" filter="box(out)">
                                      <p:cBhvr>
                                        <p:cTn id="29" dur="1000"/>
                                        <p:tgtEl>
                                          <p:spTgt spid="5">
                                            <p:graphicEl>
                                              <a:dgm id="{CD192BC1-084E-4288-BD54-0C8F26F937AD}"/>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grpId="0" nodeType="clickEffect">
                                  <p:stCondLst>
                                    <p:cond delay="0"/>
                                  </p:stCondLst>
                                  <p:childTnLst>
                                    <p:set>
                                      <p:cBhvr>
                                        <p:cTn id="33" dur="1" fill="hold">
                                          <p:stCondLst>
                                            <p:cond delay="0"/>
                                          </p:stCondLst>
                                        </p:cTn>
                                        <p:tgtEl>
                                          <p:spTgt spid="5">
                                            <p:graphicEl>
                                              <a:dgm id="{F8CBDC41-AC17-44EB-8DE9-FF195975D6F5}"/>
                                            </p:graphicEl>
                                          </p:spTgt>
                                        </p:tgtEl>
                                        <p:attrNameLst>
                                          <p:attrName>style.visibility</p:attrName>
                                        </p:attrNameLst>
                                      </p:cBhvr>
                                      <p:to>
                                        <p:strVal val="visible"/>
                                      </p:to>
                                    </p:set>
                                    <p:animEffect transition="in" filter="box(out)">
                                      <p:cBhvr>
                                        <p:cTn id="34" dur="1000"/>
                                        <p:tgtEl>
                                          <p:spTgt spid="5">
                                            <p:graphicEl>
                                              <a:dgm id="{F8CBDC41-AC17-44EB-8DE9-FF195975D6F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92"/>
                </p:tgtEl>
              </p:cMediaNode>
            </p:audio>
          </p:childTnLst>
        </p:cTn>
      </p:par>
    </p:tnLst>
    <p:bldLst>
      <p:bldP spid="2" grpId="0"/>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6">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47522" y="618518"/>
            <a:ext cx="4538035" cy="1478570"/>
          </a:xfrm>
        </p:spPr>
        <p:txBody>
          <a:bodyPr>
            <a:normAutofit/>
          </a:bodyPr>
          <a:lstStyle/>
          <a:p>
            <a:r>
              <a:rPr dirty="0"/>
              <a:t>Results Summary</a:t>
            </a:r>
          </a:p>
        </p:txBody>
      </p:sp>
      <p:sp>
        <p:nvSpPr>
          <p:cNvPr id="10" name="Rectangle 7">
            <a:extLst>
              <a:ext uri="{FF2B5EF4-FFF2-40B4-BE49-F238E27FC236}">
                <a16:creationId xmlns:a16="http://schemas.microsoft.com/office/drawing/2014/main" id="{0810445E-4F2C-0F4C-2BDA-CD50F12D85B9}"/>
              </a:ext>
            </a:extLst>
          </p:cNvPr>
          <p:cNvSpPr>
            <a:spLocks noGrp="1" noChangeArrowheads="1"/>
          </p:cNvSpPr>
          <p:nvPr>
            <p:ph idx="1"/>
          </p:nvPr>
        </p:nvSpPr>
        <p:spPr bwMode="auto">
          <a:xfrm>
            <a:off x="3726718" y="2249487"/>
            <a:ext cx="4558840" cy="397192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10000"/>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DistilBERT (Transformer-based):</a:t>
            </a:r>
            <a:r>
              <a:rPr kumimoji="0" lang="en-US" altLang="en-US" sz="2000" b="0" i="0" u="none" strike="noStrike" cap="none" normalizeH="0" baseline="0" dirty="0">
                <a:ln>
                  <a:noFill/>
                </a:ln>
                <a:effectLst/>
                <a:latin typeface="Arial" panose="020B0604020202020204" pitchFamily="34" charset="0"/>
              </a:rPr>
              <a:t> Accuracy = 91%</a:t>
            </a:r>
            <a:endParaRPr lang="en-US" altLang="en-US" sz="2000" dirty="0">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lang="en-US" sz="2000" b="1" dirty="0"/>
              <a:t>Logistic Regression:</a:t>
            </a:r>
            <a:r>
              <a:rPr lang="en-US" sz="2000" dirty="0"/>
              <a:t> Accuracy = 88%, AUC = 0.96</a:t>
            </a:r>
          </a:p>
          <a:p>
            <a:pPr marL="0" marR="0" lvl="0" indent="0" defTabSz="914400" rtl="0" eaLnBrk="0" fontAlgn="base" latinLnBrk="0" hangingPunct="0">
              <a:lnSpc>
                <a:spcPct val="110000"/>
              </a:lnSpc>
              <a:spcBef>
                <a:spcPct val="0"/>
              </a:spcBef>
              <a:spcAft>
                <a:spcPts val="600"/>
              </a:spcAft>
              <a:buClrTx/>
              <a:buSzTx/>
              <a:buFontTx/>
              <a:buChar char="•"/>
              <a:tabLst/>
            </a:pPr>
            <a:r>
              <a:rPr lang="en-US" sz="2000" b="1" dirty="0"/>
              <a:t>Random Forest:</a:t>
            </a:r>
            <a:r>
              <a:rPr lang="en-US" sz="2000" dirty="0"/>
              <a:t> Accuracy = 84%</a:t>
            </a:r>
          </a:p>
          <a:p>
            <a:pPr marL="0" marR="0" lvl="0" indent="0" defTabSz="914400" rtl="0" eaLnBrk="0" fontAlgn="base" latinLnBrk="0" hangingPunct="0">
              <a:lnSpc>
                <a:spcPct val="110000"/>
              </a:lnSpc>
              <a:spcBef>
                <a:spcPct val="0"/>
              </a:spcBef>
              <a:spcAft>
                <a:spcPts val="600"/>
              </a:spcAft>
              <a:buClrTx/>
              <a:buSzTx/>
              <a:buFontTx/>
              <a:buChar char="•"/>
              <a:tabLst/>
            </a:pPr>
            <a:endParaRPr lang="en-US" sz="2000" dirty="0"/>
          </a:p>
          <a:p>
            <a:pPr marL="0" indent="0" defTabSz="914400" eaLnBrk="0" fontAlgn="base" hangingPunct="0">
              <a:lnSpc>
                <a:spcPct val="110000"/>
              </a:lnSpc>
              <a:spcBef>
                <a:spcPct val="0"/>
              </a:spcBef>
              <a:spcAft>
                <a:spcPts val="600"/>
              </a:spcAft>
              <a:buNone/>
            </a:pPr>
            <a:r>
              <a:rPr lang="en-US" sz="2000" dirty="0"/>
              <a:t>→ DistilBERT outperformed other models overall.</a:t>
            </a:r>
            <a:br>
              <a:rPr lang="en-US" sz="2000" dirty="0"/>
            </a:br>
            <a:r>
              <a:rPr lang="en-US" sz="2000" dirty="0"/>
              <a:t>→ Strong separation between classes demonstrated via ROC and Confusion Matrix.</a:t>
            </a:r>
          </a:p>
          <a:p>
            <a:pPr marL="0" marR="0" lvl="0" indent="0" defTabSz="914400" rtl="0" eaLnBrk="0" fontAlgn="base" latinLnBrk="0" hangingPunct="0">
              <a:lnSpc>
                <a:spcPct val="110000"/>
              </a:lnSpc>
              <a:spcBef>
                <a:spcPct val="0"/>
              </a:spcBef>
              <a:spcAft>
                <a:spcPts val="600"/>
              </a:spcAft>
              <a:buClrTx/>
              <a:buSzTx/>
              <a:buFontTx/>
              <a:buChar char="•"/>
              <a:tabLst/>
            </a:pPr>
            <a:endParaRPr lang="en-US" sz="1700" dirty="0"/>
          </a:p>
          <a:p>
            <a:pPr marL="0" marR="0" lvl="0" indent="0" defTabSz="914400" rtl="0" eaLnBrk="0" fontAlgn="base" latinLnBrk="0" hangingPunct="0">
              <a:lnSpc>
                <a:spcPct val="110000"/>
              </a:lnSpc>
              <a:spcBef>
                <a:spcPct val="0"/>
              </a:spcBef>
              <a:spcAft>
                <a:spcPts val="600"/>
              </a:spcAft>
              <a:buClrTx/>
              <a:buSzTx/>
              <a:buFontTx/>
              <a:buChar char="•"/>
              <a:tabLst/>
            </a:pPr>
            <a:endParaRPr kumimoji="0" lang="en-US" altLang="en-US"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endParaRPr kumimoji="0" lang="en-US" altLang="en-US" sz="1700" b="0" i="0" u="none" strike="noStrike" cap="none" normalizeH="0" baseline="0" dirty="0">
              <a:ln>
                <a:noFill/>
              </a:ln>
              <a:effectLst/>
              <a:latin typeface="Arial" panose="020B0604020202020204" pitchFamily="34" charset="0"/>
            </a:endParaRPr>
          </a:p>
        </p:txBody>
      </p:sp>
      <p:pic>
        <p:nvPicPr>
          <p:cNvPr id="12" name="Picture 11" descr="Formulas written on a blackboard">
            <a:extLst>
              <a:ext uri="{FF2B5EF4-FFF2-40B4-BE49-F238E27FC236}">
                <a16:creationId xmlns:a16="http://schemas.microsoft.com/office/drawing/2014/main" id="{E66BEC87-1070-21A9-9F5A-8910EBDF179D}"/>
              </a:ext>
            </a:extLst>
          </p:cNvPr>
          <p:cNvPicPr>
            <a:picLocks noChangeAspect="1"/>
          </p:cNvPicPr>
          <p:nvPr/>
        </p:nvPicPr>
        <p:blipFill>
          <a:blip r:embed="rId7"/>
          <a:srcRect l="31312" r="34849" b="-1"/>
          <a:stretch>
            <a:fillRect/>
          </a:stretch>
        </p:blipFill>
        <p:spPr>
          <a:xfrm>
            <a:off x="-4197" y="10"/>
            <a:ext cx="3476686" cy="6857990"/>
          </a:xfrm>
          <a:prstGeom prst="rect">
            <a:avLst/>
          </a:prstGeom>
        </p:spPr>
      </p:pic>
      <p:pic>
        <p:nvPicPr>
          <p:cNvPr id="46" name="Audio 45">
            <a:hlinkClick r:id="" action="ppaction://media"/>
            <a:extLst>
              <a:ext uri="{FF2B5EF4-FFF2-40B4-BE49-F238E27FC236}">
                <a16:creationId xmlns:a16="http://schemas.microsoft.com/office/drawing/2014/main" id="{385CFF84-E59B-1275-C372-465B882F3FD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400" advTm="43002">
        <p14:ripple/>
      </p:transition>
    </mc:Choice>
    <mc:Fallback>
      <p:transition spd="slow" advTm="43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anim calcmode="lin" valueType="num">
                                      <p:cBhvr>
                                        <p:cTn id="17" dur="500" fill="hold"/>
                                        <p:tgtEl>
                                          <p:spTgt spid="10">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0">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 calcmode="lin" valueType="num">
                                      <p:cBhvr>
                                        <p:cTn id="21"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10">
                                            <p:txEl>
                                              <p:pRg st="1" end="1"/>
                                            </p:txEl>
                                          </p:spTgt>
                                        </p:tgtEl>
                                      </p:cBhvr>
                                    </p:animEffect>
                                    <p:anim calcmode="lin" valueType="num">
                                      <p:cBhvr>
                                        <p:cTn id="24" dur="500" fill="hold"/>
                                        <p:tgtEl>
                                          <p:spTgt spid="10">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10">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 calcmode="lin" valueType="num">
                                      <p:cBhvr>
                                        <p:cTn id="28" dur="5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10">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10">
                                            <p:txEl>
                                              <p:pRg st="2" end="2"/>
                                            </p:txEl>
                                          </p:spTgt>
                                        </p:tgtEl>
                                      </p:cBhvr>
                                    </p:animEffect>
                                    <p:anim calcmode="lin" valueType="num">
                                      <p:cBhvr>
                                        <p:cTn id="31" dur="500" fill="hold"/>
                                        <p:tgtEl>
                                          <p:spTgt spid="10">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10">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 calcmode="lin" valueType="num">
                                      <p:cBhvr>
                                        <p:cTn id="35" dur="500" fill="hold"/>
                                        <p:tgtEl>
                                          <p:spTgt spid="10">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0">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0">
                                            <p:txEl>
                                              <p:pRg st="4" end="4"/>
                                            </p:txEl>
                                          </p:spTgt>
                                        </p:tgtEl>
                                      </p:cBhvr>
                                    </p:animEffect>
                                    <p:anim calcmode="lin" valueType="num">
                                      <p:cBhvr>
                                        <p:cTn id="38" dur="500" fill="hold"/>
                                        <p:tgtEl>
                                          <p:spTgt spid="10">
                                            <p:txEl>
                                              <p:pRg st="4" end="4"/>
                                            </p:txEl>
                                          </p:spTgt>
                                        </p:tgtEl>
                                        <p:attrNameLst>
                                          <p:attrName>ppt_x</p:attrName>
                                        </p:attrNameLst>
                                      </p:cBhvr>
                                      <p:tavLst>
                                        <p:tav tm="0">
                                          <p:val>
                                            <p:fltVal val="0.5"/>
                                          </p:val>
                                        </p:tav>
                                        <p:tav tm="100000">
                                          <p:val>
                                            <p:strVal val="#ppt_x"/>
                                          </p:val>
                                        </p:tav>
                                      </p:tavLst>
                                    </p:anim>
                                    <p:anim calcmode="lin" valueType="num">
                                      <p:cBhvr>
                                        <p:cTn id="39" dur="500" fill="hold"/>
                                        <p:tgtEl>
                                          <p:spTgt spid="10">
                                            <p:txEl>
                                              <p:pRg st="4" end="4"/>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46"/>
                </p:tgtEl>
              </p:cMediaNode>
            </p:audio>
          </p:childTnLst>
        </p:cTn>
      </p:par>
    </p:tnLst>
    <p:bldLst>
      <p:bldP spid="2" grpId="0"/>
      <p:bldP spid="10"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6858001"/>
            <a:chOff x="0" y="0"/>
            <a:chExt cx="2305051" cy="6858001"/>
          </a:xfrm>
          <a:gradFill flip="none" rotWithShape="1">
            <a:gsLst>
              <a:gs pos="0">
                <a:schemeClr val="tx2"/>
              </a:gs>
              <a:gs pos="100000">
                <a:schemeClr val="tx2">
                  <a:lumMod val="50000"/>
                </a:schemeClr>
              </a:gs>
            </a:gsLst>
            <a:lin ang="5400000" scaled="0"/>
            <a:tileRect/>
          </a:gradFill>
        </p:grpSpPr>
        <p:sp>
          <p:nvSpPr>
            <p:cNvPr id="6"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6"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6"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7"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8"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2"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4"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5"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4"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8"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9"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3"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5"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1160010" y="2168524"/>
            <a:ext cx="3026222" cy="1801813"/>
          </a:xfrm>
        </p:spPr>
        <p:txBody>
          <a:bodyPr vert="horz" lIns="91440" tIns="45720" rIns="91440" bIns="45720" rtlCol="0" anchor="b">
            <a:normAutofit/>
          </a:bodyPr>
          <a:lstStyle/>
          <a:p>
            <a:r>
              <a:rPr lang="en-US" sz="4000" dirty="0"/>
              <a:t>Confusion Matrix – DistilBERT</a:t>
            </a:r>
            <a:endParaRPr lang="en-US" sz="3700" dirty="0"/>
          </a:p>
        </p:txBody>
      </p:sp>
      <p:sp>
        <p:nvSpPr>
          <p:cNvPr id="67" name="Round Diagonal Corner Rectangle 6">
            <a:extLst>
              <a:ext uri="{FF2B5EF4-FFF2-40B4-BE49-F238E27FC236}">
                <a16:creationId xmlns:a16="http://schemas.microsoft.com/office/drawing/2014/main" id="{E514B1EB-1EB9-4A85-9C31-C41C1A7CE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9" y="808057"/>
            <a:ext cx="3964782"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8352af6-7ce7-47fd-8b79-9f3a2a35db3d.png"/>
          <p:cNvPicPr>
            <a:picLocks noChangeAspect="1"/>
          </p:cNvPicPr>
          <p:nvPr/>
        </p:nvPicPr>
        <p:blipFill>
          <a:blip r:embed="rId7"/>
          <a:srcRect l="17031" r="6853" b="1"/>
          <a:stretch>
            <a:fillRect/>
          </a:stretch>
        </p:blipFill>
        <p:spPr>
          <a:xfrm>
            <a:off x="4816047" y="1689577"/>
            <a:ext cx="3476687" cy="3471354"/>
          </a:xfrm>
          <a:prstGeom prst="rect">
            <a:avLst/>
          </a:prstGeom>
        </p:spPr>
      </p:pic>
      <p:pic>
        <p:nvPicPr>
          <p:cNvPr id="30" name="Audio 29">
            <a:hlinkClick r:id="" action="ppaction://media"/>
            <a:extLst>
              <a:ext uri="{FF2B5EF4-FFF2-40B4-BE49-F238E27FC236}">
                <a16:creationId xmlns:a16="http://schemas.microsoft.com/office/drawing/2014/main" id="{2148F22B-8E36-5C7F-F818-60A2890421E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4000" advTm="20265">
        <p14:vortex dir="r"/>
      </p:transition>
    </mc:Choice>
    <mc:Fallback>
      <p:transition spd="slow" advTm="202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0"/>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6858001"/>
            <a:chOff x="0" y="0"/>
            <a:chExt cx="2305051" cy="6858001"/>
          </a:xfrm>
          <a:gradFill flip="none" rotWithShape="1">
            <a:gsLst>
              <a:gs pos="0">
                <a:schemeClr val="tx2"/>
              </a:gs>
              <a:gs pos="100000">
                <a:schemeClr val="tx2">
                  <a:lumMod val="50000"/>
                </a:schemeClr>
              </a:gs>
            </a:gsLst>
            <a:lin ang="5400000" scaled="0"/>
            <a:tileRect/>
          </a:gradFill>
        </p:grpSpPr>
        <p:sp>
          <p:nvSpPr>
            <p:cNvPr id="11"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0"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52"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7"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2"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6043047" y="1113282"/>
            <a:ext cx="2617177" cy="2396681"/>
          </a:xfrm>
        </p:spPr>
        <p:txBody>
          <a:bodyPr vert="horz" lIns="91440" tIns="45720" rIns="91440" bIns="45720" rtlCol="0" anchor="b">
            <a:normAutofit/>
          </a:bodyPr>
          <a:lstStyle/>
          <a:p>
            <a:r>
              <a:rPr lang="en-US" sz="3500" dirty="0"/>
              <a:t>Confusion Matrix – Logistic Regression</a:t>
            </a:r>
          </a:p>
        </p:txBody>
      </p:sp>
      <p:sp>
        <p:nvSpPr>
          <p:cNvPr id="66" name="Round Diagonal Corner Rectangle 6">
            <a:extLst>
              <a:ext uri="{FF2B5EF4-FFF2-40B4-BE49-F238E27FC236}">
                <a16:creationId xmlns:a16="http://schemas.microsoft.com/office/drawing/2014/main" id="{0E24CF0B-9BD9-4126-80C9-FF28141AC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211" y="808057"/>
            <a:ext cx="506434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8e5cbc62-4d42-4b6f-a649-ecd59892761c.png"/>
          <p:cNvPicPr>
            <a:picLocks noChangeAspect="1"/>
          </p:cNvPicPr>
          <p:nvPr/>
        </p:nvPicPr>
        <p:blipFill>
          <a:blip r:embed="rId7"/>
          <a:stretch>
            <a:fillRect/>
          </a:stretch>
        </p:blipFill>
        <p:spPr>
          <a:xfrm>
            <a:off x="839241" y="1517045"/>
            <a:ext cx="4584286" cy="3816418"/>
          </a:xfrm>
          <a:prstGeom prst="rect">
            <a:avLst/>
          </a:prstGeom>
        </p:spPr>
      </p:pic>
      <p:pic>
        <p:nvPicPr>
          <p:cNvPr id="82" name="Audio 81">
            <a:hlinkClick r:id="" action="ppaction://media"/>
            <a:extLst>
              <a:ext uri="{FF2B5EF4-FFF2-40B4-BE49-F238E27FC236}">
                <a16:creationId xmlns:a16="http://schemas.microsoft.com/office/drawing/2014/main" id="{4C47615F-DC41-7C8B-2282-57E0BAD66DB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20240">
        <p14:flip dir="r"/>
      </p:transition>
    </mc:Choice>
    <mc:Fallback>
      <p:transition spd="slow" advTm="202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2"/>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6858001"/>
            <a:chOff x="0" y="0"/>
            <a:chExt cx="2305051" cy="6858001"/>
          </a:xfrm>
          <a:gradFill flip="none" rotWithShape="1">
            <a:gsLst>
              <a:gs pos="0">
                <a:schemeClr val="tx2"/>
              </a:gs>
              <a:gs pos="100000">
                <a:schemeClr val="tx2">
                  <a:lumMod val="50000"/>
                </a:schemeClr>
              </a:gs>
            </a:gsLst>
            <a:lin ang="5400000" scaled="0"/>
            <a:tileRect/>
          </a:gradFill>
        </p:grpSpPr>
        <p:sp>
          <p:nvSpPr>
            <p:cNvPr id="11"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0"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52"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7"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2"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1407318" y="1113282"/>
            <a:ext cx="2801206" cy="2396681"/>
          </a:xfrm>
        </p:spPr>
        <p:txBody>
          <a:bodyPr vert="horz" lIns="91440" tIns="45720" rIns="91440" bIns="45720" rtlCol="0" anchor="b">
            <a:normAutofit/>
          </a:bodyPr>
          <a:lstStyle/>
          <a:p>
            <a:r>
              <a:rPr lang="en-US" sz="3700" dirty="0"/>
              <a:t>Confusion Matrix – Random Forest</a:t>
            </a:r>
          </a:p>
        </p:txBody>
      </p:sp>
      <p:sp>
        <p:nvSpPr>
          <p:cNvPr id="66" name="Round Diagonal Corner Rectangle 6">
            <a:extLst>
              <a:ext uri="{FF2B5EF4-FFF2-40B4-BE49-F238E27FC236}">
                <a16:creationId xmlns:a16="http://schemas.microsoft.com/office/drawing/2014/main" id="{E514B1EB-1EB9-4A85-9C31-C41C1A7CE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9" y="808057"/>
            <a:ext cx="3964782"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1466b2d2-022a-4659-84d6-b9749f6aa48e.png"/>
          <p:cNvPicPr>
            <a:picLocks noChangeAspect="1"/>
          </p:cNvPicPr>
          <p:nvPr/>
        </p:nvPicPr>
        <p:blipFill>
          <a:blip r:embed="rId7"/>
          <a:stretch>
            <a:fillRect/>
          </a:stretch>
        </p:blipFill>
        <p:spPr>
          <a:xfrm>
            <a:off x="4816047" y="1978083"/>
            <a:ext cx="3476687" cy="2894342"/>
          </a:xfrm>
          <a:prstGeom prst="rect">
            <a:avLst/>
          </a:prstGeom>
        </p:spPr>
      </p:pic>
      <p:pic>
        <p:nvPicPr>
          <p:cNvPr id="81" name="Audio 80">
            <a:hlinkClick r:id="" action="ppaction://media"/>
            <a:extLst>
              <a:ext uri="{FF2B5EF4-FFF2-40B4-BE49-F238E27FC236}">
                <a16:creationId xmlns:a16="http://schemas.microsoft.com/office/drawing/2014/main" id="{A2BA1ED8-60D7-7E3A-4899-87D29BC9967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00" advTm="22036">
        <p14:prism/>
      </p:transition>
    </mc:Choice>
    <mc:Fallback>
      <p:transition spd="slow" advTm="220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1"/>
                </p:tgtEl>
              </p:cMediaNode>
            </p:audi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7"/>
</p:tagLst>
</file>

<file path=ppt/tags/tag10.xml><?xml version="1.0" encoding="utf-8"?>
<p:tagLst xmlns:a="http://schemas.openxmlformats.org/drawingml/2006/main" xmlns:r="http://schemas.openxmlformats.org/officeDocument/2006/relationships" xmlns:p="http://schemas.openxmlformats.org/presentationml/2006/main">
  <p:tag name="TIMING" val="|5.1|18.9|18.2|21.4"/>
</p:tagLst>
</file>

<file path=ppt/tags/tag2.xml><?xml version="1.0" encoding="utf-8"?>
<p:tagLst xmlns:a="http://schemas.openxmlformats.org/drawingml/2006/main" xmlns:r="http://schemas.openxmlformats.org/officeDocument/2006/relationships" xmlns:p="http://schemas.openxmlformats.org/presentationml/2006/main">
  <p:tag name="TIMING" val="|2.5|16.3"/>
</p:tagLst>
</file>

<file path=ppt/tags/tag3.xml><?xml version="1.0" encoding="utf-8"?>
<p:tagLst xmlns:a="http://schemas.openxmlformats.org/drawingml/2006/main" xmlns:r="http://schemas.openxmlformats.org/officeDocument/2006/relationships" xmlns:p="http://schemas.openxmlformats.org/presentationml/2006/main">
  <p:tag name="TIMING" val="|4.9|19.3|28.9|23.2|20.2"/>
</p:tagLst>
</file>

<file path=ppt/tags/tag4.xml><?xml version="1.0" encoding="utf-8"?>
<p:tagLst xmlns:a="http://schemas.openxmlformats.org/drawingml/2006/main" xmlns:r="http://schemas.openxmlformats.org/officeDocument/2006/relationships" xmlns:p="http://schemas.openxmlformats.org/presentationml/2006/main">
  <p:tag name="TIMING" val="|4.6|3.8|1.6|2.4|3.6"/>
</p:tagLst>
</file>

<file path=ppt/tags/tag5.xml><?xml version="1.0" encoding="utf-8"?>
<p:tagLst xmlns:a="http://schemas.openxmlformats.org/drawingml/2006/main" xmlns:r="http://schemas.openxmlformats.org/officeDocument/2006/relationships" xmlns:p="http://schemas.openxmlformats.org/presentationml/2006/main">
  <p:tag name="TIMING" val="|6|9.5|20.9|12.7|18.1"/>
</p:tagLst>
</file>

<file path=ppt/tags/tag6.xml><?xml version="1.0" encoding="utf-8"?>
<p:tagLst xmlns:a="http://schemas.openxmlformats.org/drawingml/2006/main" xmlns:r="http://schemas.openxmlformats.org/officeDocument/2006/relationships" xmlns:p="http://schemas.openxmlformats.org/presentationml/2006/main">
  <p:tag name="TIMING" val="|10"/>
</p:tagLst>
</file>

<file path=ppt/tags/tag7.xml><?xml version="1.0" encoding="utf-8"?>
<p:tagLst xmlns:a="http://schemas.openxmlformats.org/drawingml/2006/main" xmlns:r="http://schemas.openxmlformats.org/officeDocument/2006/relationships" xmlns:p="http://schemas.openxmlformats.org/presentationml/2006/main">
  <p:tag name="TIMING" val="|4.7|15.3|22"/>
</p:tagLst>
</file>

<file path=ppt/tags/tag8.xml><?xml version="1.0" encoding="utf-8"?>
<p:tagLst xmlns:a="http://schemas.openxmlformats.org/drawingml/2006/main" xmlns:r="http://schemas.openxmlformats.org/officeDocument/2006/relationships" xmlns:p="http://schemas.openxmlformats.org/presentationml/2006/main">
  <p:tag name="TIMING" val="|2.7|17.3|24.1|22.1"/>
</p:tagLst>
</file>

<file path=ppt/tags/tag9.xml><?xml version="1.0" encoding="utf-8"?>
<p:tagLst xmlns:a="http://schemas.openxmlformats.org/drawingml/2006/main" xmlns:r="http://schemas.openxmlformats.org/officeDocument/2006/relationships" xmlns:p="http://schemas.openxmlformats.org/presentationml/2006/main">
  <p:tag name="TIMING" val="|6.8|17.7|26.1|20.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507</TotalTime>
  <Words>2550</Words>
  <Application>Microsoft Office PowerPoint</Application>
  <PresentationFormat>On-screen Show (4:3)</PresentationFormat>
  <Paragraphs>120</Paragraphs>
  <Slides>15</Slides>
  <Notes>15</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Tw Cen MT</vt:lpstr>
      <vt:lpstr>Circuit</vt:lpstr>
      <vt:lpstr>Sentiment Analysis of IMDb Movie Reviews</vt:lpstr>
      <vt:lpstr>Business Problem / Hypothesis</vt:lpstr>
      <vt:lpstr>Methodology</vt:lpstr>
      <vt:lpstr>IMDb Dataset Overview</vt:lpstr>
      <vt:lpstr>Modeling Strategy &amp; Tuning</vt:lpstr>
      <vt:lpstr>Results Summary</vt:lpstr>
      <vt:lpstr>Confusion Matrix – DistilBERT</vt:lpstr>
      <vt:lpstr>Confusion Matrix – Logistic Regression</vt:lpstr>
      <vt:lpstr>Confusion Matrix – Random Forest</vt:lpstr>
      <vt:lpstr>ROC Curve Comparison</vt:lpstr>
      <vt:lpstr>Word Clouds – Sentiment Words</vt:lpstr>
      <vt:lpstr>Conclusion</vt:lpstr>
      <vt:lpstr>Q&amp;A – Discussion Points</vt:lpstr>
      <vt:lpstr>Applications of Sentiment Analysis</vt:lpstr>
      <vt:lpstr>Future Improvements &amp; 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Andres Melendez</dc:creator>
  <cp:keywords/>
  <dc:description>generated using python-pptx</dc:description>
  <cp:lastModifiedBy>Andres Melendez</cp:lastModifiedBy>
  <cp:revision>13</cp:revision>
  <dcterms:created xsi:type="dcterms:W3CDTF">2013-01-27T09:14:16Z</dcterms:created>
  <dcterms:modified xsi:type="dcterms:W3CDTF">2025-07-17T23:24:44Z</dcterms:modified>
  <cp:category/>
</cp:coreProperties>
</file>